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  <p:sldMasterId id="2147483674" r:id="rId2"/>
  </p:sldMasterIdLst>
  <p:notesMasterIdLst>
    <p:notesMasterId r:id="rId25"/>
  </p:notesMasterIdLst>
  <p:sldIdLst>
    <p:sldId id="262" r:id="rId3"/>
    <p:sldId id="302" r:id="rId4"/>
    <p:sldId id="741" r:id="rId5"/>
    <p:sldId id="739" r:id="rId6"/>
    <p:sldId id="276" r:id="rId7"/>
    <p:sldId id="277" r:id="rId8"/>
    <p:sldId id="278" r:id="rId9"/>
    <p:sldId id="279" r:id="rId10"/>
    <p:sldId id="280" r:id="rId11"/>
    <p:sldId id="267" r:id="rId12"/>
    <p:sldId id="268" r:id="rId13"/>
    <p:sldId id="281" r:id="rId14"/>
    <p:sldId id="269" r:id="rId15"/>
    <p:sldId id="740" r:id="rId16"/>
    <p:sldId id="271" r:id="rId17"/>
    <p:sldId id="282" r:id="rId18"/>
    <p:sldId id="283" r:id="rId19"/>
    <p:sldId id="284" r:id="rId20"/>
    <p:sldId id="285" r:id="rId21"/>
    <p:sldId id="286" r:id="rId22"/>
    <p:sldId id="742" r:id="rId23"/>
    <p:sldId id="738" r:id="rId24"/>
  </p:sldIdLst>
  <p:sldSz cx="14630400" cy="8229600"/>
  <p:notesSz cx="8229600" cy="14630400"/>
  <p:embeddedFontLst>
    <p:embeddedFont>
      <p:font typeface="Fira Sans Extra Condensed" panose="020F0502020204030204" pitchFamily="34" charset="0"/>
      <p:regular r:id="rId26"/>
      <p:bold r:id="rId27"/>
    </p:embeddedFont>
    <p:embeddedFont>
      <p:font typeface="Roboto" panose="02000000000000000000" pitchFamily="2" charset="0"/>
      <p:regular r:id="rId28"/>
      <p:bold r:id="rId29"/>
      <p:italic r:id="rId30"/>
      <p:boldItalic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71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303"/>
    <p:restoredTop sz="94610"/>
  </p:normalViewPr>
  <p:slideViewPr>
    <p:cSldViewPr snapToGrid="0" snapToObjects="1">
      <p:cViewPr varScale="1">
        <p:scale>
          <a:sx n="97" d="100"/>
          <a:sy n="97" d="100"/>
        </p:scale>
        <p:origin x="216" y="4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1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3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6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6050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6886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3768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7000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0374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2835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4005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FC1839-57E0-E9E3-2FF7-DDD8C0B256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B69A24B-667E-588A-D91D-3ABBA11F5D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1B41411-52F0-9AAB-5B8A-A7FC16C15B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372DE9-F7D2-6E28-77F9-EB533703AD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9246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>
          <a:extLst>
            <a:ext uri="{FF2B5EF4-FFF2-40B4-BE49-F238E27FC236}">
              <a16:creationId xmlns:a16="http://schemas.microsoft.com/office/drawing/2014/main" id="{A2D8B00E-8A88-5696-6B57-B912BCEF04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>
            <a:extLst>
              <a:ext uri="{FF2B5EF4-FFF2-40B4-BE49-F238E27FC236}">
                <a16:creationId xmlns:a16="http://schemas.microsoft.com/office/drawing/2014/main" id="{018A6246-DA7C-46B8-FB8F-CB6CA0A556C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>
            <a:extLst>
              <a:ext uri="{FF2B5EF4-FFF2-40B4-BE49-F238E27FC236}">
                <a16:creationId xmlns:a16="http://schemas.microsoft.com/office/drawing/2014/main" id="{FBBDE499-BD44-1FC6-E328-6783DEC69AF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834111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8278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296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9571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2607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6965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5C0B258-B982-4CAF-8A0C-DD4C181D3ED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05840" y="7627621"/>
            <a:ext cx="3291840" cy="4381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3684650E-EB86-4C22-BB39-94127C8E16AF}" type="datetimeFigureOut">
              <a:rPr lang="en-US" smtClean="0"/>
              <a:pPr/>
              <a:t>8/27/25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9A78779-9191-4DA2-B639-00F72B3280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46320" y="7627621"/>
            <a:ext cx="4937760" cy="4381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37A0F8-724C-4151-9AAE-E8B3E1A4B7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32720" y="7627621"/>
            <a:ext cx="3291840" cy="4381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4EFB455B-1B93-4778-A131-0D897411A18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75550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B44BCD-6EEA-4999-8164-B58B0B4A89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8800" y="1346836"/>
            <a:ext cx="10972800" cy="2865120"/>
          </a:xfrm>
          <a:prstGeom prst="rect">
            <a:avLst/>
          </a:prstGeom>
        </p:spPr>
        <p:txBody>
          <a:bodyPr anchor="b"/>
          <a:lstStyle>
            <a:lvl1pPr algn="ctr">
              <a:defRPr sz="72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70C2BC-42B1-496B-A82C-7689B644C0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322446"/>
            <a:ext cx="10972800" cy="198691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80">
                <a:latin typeface="Arial" panose="020B0604020202020204" pitchFamily="34" charset="0"/>
              </a:defRPr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F8AC10-7A15-4D80-9E72-0EE6D766B44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05840" y="7627621"/>
            <a:ext cx="3291840" cy="4381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3684650E-EB86-4C22-BB39-94127C8E16AF}" type="datetimeFigureOut">
              <a:rPr lang="en-US" smtClean="0"/>
              <a:pPr/>
              <a:t>8/27/25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90D753-5FDB-44EA-8E70-006C4C5188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46320" y="7627621"/>
            <a:ext cx="4937760" cy="4381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58AD69-0E3C-473E-93FB-FABC1BD4C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32720" y="7627621"/>
            <a:ext cx="3291840" cy="4381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4EFB455B-1B93-4778-A131-0D897411A18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84331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731520" y="2386541"/>
            <a:ext cx="6583680" cy="278832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768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8320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8320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8320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8320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8320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8320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8320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8320"/>
            </a:lvl9pPr>
          </a:lstStyle>
          <a:p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731520" y="5174900"/>
            <a:ext cx="6583680" cy="66816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8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48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48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48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48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48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48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48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48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45507" y="282110"/>
            <a:ext cx="2917175" cy="6017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733005" y="-243416"/>
            <a:ext cx="1652816" cy="165281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78821" y="7485693"/>
            <a:ext cx="1516742" cy="49729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241883" y="7412102"/>
            <a:ext cx="644737" cy="570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9687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498720" y="888960"/>
            <a:ext cx="4492800" cy="120912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84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84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84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84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84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84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84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84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840"/>
            </a:lvl9pPr>
          </a:lstStyle>
          <a:p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498720" y="2223360"/>
            <a:ext cx="4492800" cy="508704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731473" lvl="0" indent="-487649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2400">
                <a:latin typeface="+mn-lt"/>
              </a:defRPr>
            </a:lvl1pPr>
            <a:lvl2pPr marL="1462945" lvl="1" indent="-487649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920"/>
            </a:lvl2pPr>
            <a:lvl3pPr marL="2194417" lvl="2" indent="-487649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920"/>
            </a:lvl3pPr>
            <a:lvl4pPr marL="2925890" lvl="3" indent="-487649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920"/>
            </a:lvl4pPr>
            <a:lvl5pPr marL="3657362" lvl="4" indent="-487649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920"/>
            </a:lvl5pPr>
            <a:lvl6pPr marL="4388836" lvl="5" indent="-487649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920"/>
            </a:lvl6pPr>
            <a:lvl7pPr marL="5120308" lvl="6" indent="-487649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920"/>
            </a:lvl7pPr>
            <a:lvl8pPr marL="5851780" lvl="7" indent="-487649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920"/>
            </a:lvl8pPr>
            <a:lvl9pPr marL="6583253" lvl="8" indent="-487649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92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8821" y="7485693"/>
            <a:ext cx="1516742" cy="49729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41883" y="7412102"/>
            <a:ext cx="644737" cy="570884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512D40-FAE2-C75F-4D0C-F3218648CFB2}"/>
              </a:ext>
            </a:extLst>
          </p:cNvPr>
          <p:cNvCxnSpPr/>
          <p:nvPr userDrawn="1"/>
        </p:nvCxnSpPr>
        <p:spPr>
          <a:xfrm>
            <a:off x="731520" y="1423499"/>
            <a:ext cx="1316736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4B1F96F-3DA4-59A8-C887-5E969CA2FB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353357" y="193211"/>
            <a:ext cx="1794950" cy="37027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EE1F7F-63F0-2F7C-46E9-8F852751170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55927" y="-164607"/>
            <a:ext cx="1085906" cy="1085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3358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784400" y="720240"/>
            <a:ext cx="10188480" cy="654528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768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768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768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768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768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768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768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768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768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AC4B2A-F60E-1468-82C2-BBCD664C34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8821" y="7485693"/>
            <a:ext cx="1516742" cy="49729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D5EAC4-49D4-276A-3C53-346E648625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41883" y="7412102"/>
            <a:ext cx="644737" cy="570884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0D8202-45BC-A969-1E95-61F37D663AAF}"/>
              </a:ext>
            </a:extLst>
          </p:cNvPr>
          <p:cNvCxnSpPr/>
          <p:nvPr userDrawn="1"/>
        </p:nvCxnSpPr>
        <p:spPr>
          <a:xfrm>
            <a:off x="731520" y="1423499"/>
            <a:ext cx="1316736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7966B81-280E-1E27-A216-16A1DC18A24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353357" y="193211"/>
            <a:ext cx="1794950" cy="37027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7352A3-D998-2FE9-4B92-EF584FFDBB6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55927" y="-164607"/>
            <a:ext cx="1085906" cy="1085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8930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7315200" y="-200"/>
            <a:ext cx="7315200" cy="822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46280" tIns="146280" rIns="146280" bIns="146280" anchor="ctr" anchorCtr="0">
            <a:noAutofit/>
          </a:bodyPr>
          <a:lstStyle/>
          <a:p>
            <a:pPr marL="0" marR="0" lvl="0" indent="0" algn="l" defTabSz="109723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98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424800" y="1973080"/>
            <a:ext cx="6472320" cy="237168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6720" b="0" i="0">
                <a:latin typeface="+mj-lt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672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672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672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672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672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672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672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6720"/>
            </a:lvl9pPr>
          </a:lstStyle>
          <a:p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424800" y="4484920"/>
            <a:ext cx="6472320" cy="19761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3360">
                <a:latin typeface="+mn-l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336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336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336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336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336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336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336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3360"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7903200" y="1158520"/>
            <a:ext cx="6139200" cy="591216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731473" lvl="0" indent="-50796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462945" lvl="1" indent="-50796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2194417" lvl="2" indent="-50796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925890" lvl="3" indent="-50796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657362" lvl="4" indent="-50796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4388836" lvl="5" indent="-50796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5120308" lvl="6" indent="-50796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5851780" lvl="7" indent="-50796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6583253" lvl="8" indent="-50796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8821" y="7485693"/>
            <a:ext cx="1516742" cy="49729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41883" y="7412102"/>
            <a:ext cx="644737" cy="570884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64D057B-3A6D-5C0B-5C10-C93CA464A7F9}"/>
              </a:ext>
            </a:extLst>
          </p:cNvPr>
          <p:cNvCxnSpPr/>
          <p:nvPr userDrawn="1"/>
        </p:nvCxnSpPr>
        <p:spPr>
          <a:xfrm>
            <a:off x="731520" y="1423499"/>
            <a:ext cx="1316736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3418A35-E358-6D66-F4A1-2EAAFC8B554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353357" y="193211"/>
            <a:ext cx="1794950" cy="3702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E43A0E-E362-D900-D2BF-BC1772E5956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55927" y="-164607"/>
            <a:ext cx="1085906" cy="1085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8940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514451" y="6296971"/>
            <a:ext cx="9598080" cy="96816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731473" lvl="0" indent="-36573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>
                <a:latin typeface="+mn-lt"/>
              </a:defRPr>
            </a:lvl1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8821" y="7485693"/>
            <a:ext cx="1516742" cy="49729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41883" y="7412102"/>
            <a:ext cx="644737" cy="570884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04CA48-F606-941F-0367-C96A412CEC60}"/>
              </a:ext>
            </a:extLst>
          </p:cNvPr>
          <p:cNvCxnSpPr/>
          <p:nvPr userDrawn="1"/>
        </p:nvCxnSpPr>
        <p:spPr>
          <a:xfrm>
            <a:off x="731520" y="1423499"/>
            <a:ext cx="1316736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55A4F485-EA42-A522-D532-218C9E70B8D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353357" y="193211"/>
            <a:ext cx="1794950" cy="3702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E5F8BD-2A0C-0734-9818-ABB307F5686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55927" y="-164607"/>
            <a:ext cx="1085906" cy="1085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9187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498720" y="1769800"/>
            <a:ext cx="13632960" cy="3141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9199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9199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9199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9199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9199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9199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9199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9199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9199"/>
            </a:lvl9pPr>
          </a:lstStyle>
          <a:p>
            <a:r>
              <a:rPr dirty="0"/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498720" y="5043560"/>
            <a:ext cx="13632960" cy="208128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731473" lvl="0" indent="-507967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400">
                <a:latin typeface="+mn-lt"/>
              </a:defRPr>
            </a:lvl1pPr>
            <a:lvl2pPr marL="1462945" lvl="1" indent="-507967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2194417" lvl="2" indent="-507967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925890" lvl="3" indent="-507967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657362" lvl="4" indent="-507967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4388836" lvl="5" indent="-507967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5120308" lvl="6" indent="-507967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5851780" lvl="7" indent="-507967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6583253" lvl="8" indent="-507967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8821" y="7485693"/>
            <a:ext cx="1516742" cy="49729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41883" y="7412102"/>
            <a:ext cx="644737" cy="570884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81EB343-CD3A-BD06-B027-51BCAD59D161}"/>
              </a:ext>
            </a:extLst>
          </p:cNvPr>
          <p:cNvCxnSpPr/>
          <p:nvPr userDrawn="1"/>
        </p:nvCxnSpPr>
        <p:spPr>
          <a:xfrm>
            <a:off x="731520" y="1423499"/>
            <a:ext cx="1316736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71AFE82-050F-FB8A-37F4-CF6C1BA33FD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353357" y="193211"/>
            <a:ext cx="1794950" cy="3702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649493-8BE3-8FF9-3400-FE2B3360D98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55927" y="-164607"/>
            <a:ext cx="1085906" cy="1085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856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03863" y="121920"/>
            <a:ext cx="12628880" cy="78486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360" b="1" i="0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>
                <a:latin typeface="+mn-lt"/>
              </a:defRPr>
            </a:lvl1pPr>
            <a:lvl2pPr>
              <a:defRPr sz="24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400">
                <a:latin typeface="+mn-lt"/>
              </a:defRPr>
            </a:lvl4pPr>
            <a:lvl5pPr>
              <a:defRPr sz="2400">
                <a:latin typeface="+mn-lt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8823" y="7612381"/>
            <a:ext cx="1130339" cy="37060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797415" y="7557539"/>
            <a:ext cx="480485" cy="425447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731520" y="1423499"/>
            <a:ext cx="1316736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353357" y="193211"/>
            <a:ext cx="1794950" cy="3702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55927" y="-164607"/>
            <a:ext cx="1085906" cy="1085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786656"/>
      </p:ext>
    </p:extLst>
  </p:cSld>
  <p:clrMapOvr>
    <a:masterClrMapping/>
  </p:clrMapOvr>
  <p:transition advClick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8162" y="2386967"/>
            <a:ext cx="6616700" cy="5271134"/>
          </a:xfrm>
        </p:spPr>
        <p:txBody>
          <a:bodyPr/>
          <a:lstStyle>
            <a:lvl1pPr>
              <a:defRPr sz="336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8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16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16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160"/>
            </a:lvl6pPr>
            <a:lvl7pPr>
              <a:defRPr sz="2160"/>
            </a:lvl7pPr>
            <a:lvl8pPr>
              <a:defRPr sz="2160"/>
            </a:lvl8pPr>
            <a:lvl9pPr>
              <a:defRPr sz="216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78704" y="2386967"/>
            <a:ext cx="6619240" cy="5271134"/>
          </a:xfrm>
        </p:spPr>
        <p:txBody>
          <a:bodyPr/>
          <a:lstStyle>
            <a:lvl1pPr>
              <a:defRPr sz="336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8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16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160" b="0" i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160"/>
            </a:lvl6pPr>
            <a:lvl7pPr>
              <a:defRPr sz="2160"/>
            </a:lvl7pPr>
            <a:lvl8pPr>
              <a:defRPr sz="2160"/>
            </a:lvl8pPr>
            <a:lvl9pPr>
              <a:defRPr sz="216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097236">
              <a:buClr>
                <a:srgbClr val="000000"/>
              </a:buClr>
              <a:defRPr/>
            </a:pPr>
            <a:endParaRPr lang="en-US" sz="224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097236">
              <a:buClr>
                <a:srgbClr val="000000"/>
              </a:buClr>
              <a:defRPr/>
            </a:pPr>
            <a:fld id="{BECF2DCF-3FB2-4886-B9A2-C1E0050B20B1}" type="slidenum">
              <a:rPr lang="en-GB" sz="2240" kern="0" smtClean="0">
                <a:solidFill>
                  <a:srgbClr val="000000"/>
                </a:solidFill>
                <a:cs typeface="Arial"/>
                <a:sym typeface="Arial"/>
              </a:rPr>
              <a:pPr defTabSz="1097236">
                <a:buClr>
                  <a:srgbClr val="000000"/>
                </a:buClr>
                <a:defRPr/>
              </a:pPr>
              <a:t>‹#›</a:t>
            </a:fld>
            <a:endParaRPr lang="en-GB" sz="2240" kern="0">
              <a:solidFill>
                <a:srgbClr val="000000"/>
              </a:solidFill>
              <a:cs typeface="Arial"/>
              <a:sym typeface="Arial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B650755-BA0F-D7E3-5387-474D4BEA4A7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229840" y="181888"/>
            <a:ext cx="1907137" cy="3934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57BA5F0-DDA6-D275-3E5C-13A91590EDD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321995" y="-198294"/>
            <a:ext cx="1153775" cy="11537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953D2A0-23DB-E453-8D93-28AA5C30B98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78821" y="7485693"/>
            <a:ext cx="1516742" cy="49729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FC36DAE-6FB7-8CD1-10B1-60A50DA856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241883" y="7412102"/>
            <a:ext cx="644737" cy="570884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07874A4-208B-C5D3-719E-3D87673B0106}"/>
              </a:ext>
            </a:extLst>
          </p:cNvPr>
          <p:cNvCxnSpPr/>
          <p:nvPr userDrawn="1"/>
        </p:nvCxnSpPr>
        <p:spPr>
          <a:xfrm>
            <a:off x="731520" y="1400755"/>
            <a:ext cx="13167360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8610279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>
            <a:spLocks noGrp="1"/>
          </p:cNvSpPr>
          <p:nvPr>
            <p:ph type="title"/>
          </p:nvPr>
        </p:nvSpPr>
        <p:spPr>
          <a:xfrm>
            <a:off x="731520" y="658360"/>
            <a:ext cx="13167360" cy="59424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9pPr>
          </a:lstStyle>
          <a:p>
            <a:endParaRPr dirty="0"/>
          </a:p>
        </p:txBody>
      </p:sp>
      <p:sp>
        <p:nvSpPr>
          <p:cNvPr id="15" name="Google Shape;15;p4"/>
          <p:cNvSpPr txBox="1">
            <a:spLocks noGrp="1"/>
          </p:cNvSpPr>
          <p:nvPr>
            <p:ph type="body" idx="1"/>
          </p:nvPr>
        </p:nvSpPr>
        <p:spPr>
          <a:xfrm>
            <a:off x="731520" y="1996720"/>
            <a:ext cx="13167360" cy="4846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731473" lvl="0" indent="-507967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400">
                <a:latin typeface="+mn-lt"/>
              </a:defRPr>
            </a:lvl1pPr>
            <a:lvl2pPr marL="1462945" lvl="1" indent="-50796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2194417" lvl="2" indent="-50796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925890" lvl="3" indent="-50796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657362" lvl="4" indent="-50796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4388836" lvl="5" indent="-50796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5120308" lvl="6" indent="-507967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5851780" lvl="7" indent="-507967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6583253" lvl="8" indent="-507967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8821" y="7485693"/>
            <a:ext cx="1516742" cy="49729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41883" y="7412102"/>
            <a:ext cx="644737" cy="570884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1BBDE42-6C23-F771-4D5E-D1E2FB378F41}"/>
              </a:ext>
            </a:extLst>
          </p:cNvPr>
          <p:cNvCxnSpPr/>
          <p:nvPr userDrawn="1"/>
        </p:nvCxnSpPr>
        <p:spPr>
          <a:xfrm>
            <a:off x="731520" y="1423499"/>
            <a:ext cx="1316736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62FB1E1B-B692-4AC7-BC43-6420E8B62BF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353357" y="193211"/>
            <a:ext cx="1794950" cy="37027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D755C6-A4EA-88D8-E4A4-911174CBA82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55927" y="-164607"/>
            <a:ext cx="1085906" cy="1085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1303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 txBox="1">
            <a:spLocks noGrp="1"/>
          </p:cNvSpPr>
          <p:nvPr>
            <p:ph type="title"/>
          </p:nvPr>
        </p:nvSpPr>
        <p:spPr>
          <a:xfrm>
            <a:off x="731520" y="658360"/>
            <a:ext cx="13167360" cy="59424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B3A6617-F959-C907-C408-9A1E032DD0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8821" y="7485692"/>
            <a:ext cx="1516742" cy="49729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7B165EE-3417-1A29-1853-8D8949BE17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41882" y="7412101"/>
            <a:ext cx="644737" cy="570884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C34721F-DAEB-5452-7D2A-E8EC1508F7E3}"/>
              </a:ext>
            </a:extLst>
          </p:cNvPr>
          <p:cNvCxnSpPr/>
          <p:nvPr userDrawn="1"/>
        </p:nvCxnSpPr>
        <p:spPr>
          <a:xfrm>
            <a:off x="731520" y="1423499"/>
            <a:ext cx="1316736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2A204D14-9F05-4F1A-2122-B191F6D87B8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353357" y="193211"/>
            <a:ext cx="1794950" cy="3702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4B5653E-BF53-18CA-2C73-04E8465616A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355927" y="-164607"/>
            <a:ext cx="1085906" cy="1085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826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5561FB8-25C3-4C50-886C-3947B9EC5E94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1567702" y="196200"/>
            <a:ext cx="1596434" cy="32931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85A1303-6D82-485B-A698-3A9BBD9997F7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13274565" y="-106336"/>
            <a:ext cx="934390" cy="93439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467356E-EAC1-4901-B909-81D536A47C59}"/>
              </a:ext>
            </a:extLst>
          </p:cNvPr>
          <p:cNvCxnSpPr>
            <a:cxnSpLocks/>
          </p:cNvCxnSpPr>
          <p:nvPr userDrawn="1"/>
        </p:nvCxnSpPr>
        <p:spPr>
          <a:xfrm>
            <a:off x="609600" y="1186249"/>
            <a:ext cx="13045440" cy="0"/>
          </a:xfrm>
          <a:prstGeom prst="line">
            <a:avLst/>
          </a:prstGeom>
          <a:noFill/>
          <a:ln w="25400" cap="flat" cmpd="sng" algn="ctr">
            <a:solidFill>
              <a:srgbClr val="87C6CC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C254C85F-15DC-4679-9037-B6605DC1FEC8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315684" y="7564115"/>
            <a:ext cx="1263952" cy="4144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3A964B9-D814-4D28-A267-902E342CE71B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1868234" y="7502789"/>
            <a:ext cx="537281" cy="47573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  <p:sldLayoutId id="2147483673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31520" y="658360"/>
            <a:ext cx="13167360" cy="594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31520" y="1843960"/>
            <a:ext cx="13167360" cy="5727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5728638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aphic 107">
            <a:extLst>
              <a:ext uri="{FF2B5EF4-FFF2-40B4-BE49-F238E27FC236}">
                <a16:creationId xmlns:a16="http://schemas.microsoft.com/office/drawing/2014/main" id="{999970C4-BD85-4C93-A81E-9150177F8324}"/>
              </a:ext>
            </a:extLst>
          </p:cNvPr>
          <p:cNvGrpSpPr/>
          <p:nvPr/>
        </p:nvGrpSpPr>
        <p:grpSpPr>
          <a:xfrm>
            <a:off x="2241264" y="3355710"/>
            <a:ext cx="4875252" cy="1246776"/>
            <a:chOff x="9600292" y="4646698"/>
            <a:chExt cx="3683938" cy="942115"/>
          </a:xfrm>
          <a:solidFill>
            <a:schemeClr val="bg1">
              <a:alpha val="13000"/>
            </a:schemeClr>
          </a:solidFill>
        </p:grpSpPr>
        <p:sp>
          <p:nvSpPr>
            <p:cNvPr id="77" name="Graphic 107">
              <a:extLst>
                <a:ext uri="{FF2B5EF4-FFF2-40B4-BE49-F238E27FC236}">
                  <a16:creationId xmlns:a16="http://schemas.microsoft.com/office/drawing/2014/main" id="{F644B876-B390-4E5D-8064-566C58650101}"/>
                </a:ext>
              </a:extLst>
            </p:cNvPr>
            <p:cNvSpPr/>
            <p:nvPr/>
          </p:nvSpPr>
          <p:spPr>
            <a:xfrm>
              <a:off x="10993577" y="4660369"/>
              <a:ext cx="159090" cy="916014"/>
            </a:xfrm>
            <a:custGeom>
              <a:avLst/>
              <a:gdLst>
                <a:gd name="connsiteX0" fmla="*/ 0 w 159090"/>
                <a:gd name="connsiteY0" fmla="*/ 0 h 916014"/>
                <a:gd name="connsiteX1" fmla="*/ 159090 w 159090"/>
                <a:gd name="connsiteY1" fmla="*/ 0 h 916014"/>
                <a:gd name="connsiteX2" fmla="*/ 159090 w 159090"/>
                <a:gd name="connsiteY2" fmla="*/ 916015 h 916014"/>
                <a:gd name="connsiteX3" fmla="*/ 0 w 159090"/>
                <a:gd name="connsiteY3" fmla="*/ 916015 h 916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90" h="916014">
                  <a:moveTo>
                    <a:pt x="0" y="0"/>
                  </a:moveTo>
                  <a:lnTo>
                    <a:pt x="159090" y="0"/>
                  </a:lnTo>
                  <a:lnTo>
                    <a:pt x="159090" y="916015"/>
                  </a:lnTo>
                  <a:lnTo>
                    <a:pt x="0" y="916015"/>
                  </a:lnTo>
                  <a:close/>
                </a:path>
              </a:pathLst>
            </a:custGeom>
            <a:grpFill/>
            <a:ln w="124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16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" name="Graphic 107">
              <a:extLst>
                <a:ext uri="{FF2B5EF4-FFF2-40B4-BE49-F238E27FC236}">
                  <a16:creationId xmlns:a16="http://schemas.microsoft.com/office/drawing/2014/main" id="{2075ACDB-ABD6-4FED-9F39-82AC85CDCD94}"/>
                </a:ext>
              </a:extLst>
            </p:cNvPr>
            <p:cNvSpPr/>
            <p:nvPr/>
          </p:nvSpPr>
          <p:spPr>
            <a:xfrm>
              <a:off x="9600292" y="4660369"/>
              <a:ext cx="550602" cy="916014"/>
            </a:xfrm>
            <a:custGeom>
              <a:avLst/>
              <a:gdLst>
                <a:gd name="connsiteX0" fmla="*/ 550602 w 550602"/>
                <a:gd name="connsiteY0" fmla="*/ 916015 h 916014"/>
                <a:gd name="connsiteX1" fmla="*/ 258522 w 550602"/>
                <a:gd name="connsiteY1" fmla="*/ 439985 h 916014"/>
                <a:gd name="connsiteX2" fmla="*/ 508344 w 550602"/>
                <a:gd name="connsiteY2" fmla="*/ 0 h 916014"/>
                <a:gd name="connsiteX3" fmla="*/ 349253 w 550602"/>
                <a:gd name="connsiteY3" fmla="*/ 0 h 916014"/>
                <a:gd name="connsiteX4" fmla="*/ 156605 w 550602"/>
                <a:gd name="connsiteY4" fmla="*/ 343039 h 916014"/>
                <a:gd name="connsiteX5" fmla="*/ 156605 w 550602"/>
                <a:gd name="connsiteY5" fmla="*/ 0 h 916014"/>
                <a:gd name="connsiteX6" fmla="*/ 0 w 550602"/>
                <a:gd name="connsiteY6" fmla="*/ 0 h 916014"/>
                <a:gd name="connsiteX7" fmla="*/ 0 w 550602"/>
                <a:gd name="connsiteY7" fmla="*/ 916015 h 916014"/>
                <a:gd name="connsiteX8" fmla="*/ 156605 w 550602"/>
                <a:gd name="connsiteY8" fmla="*/ 916015 h 916014"/>
                <a:gd name="connsiteX9" fmla="*/ 156605 w 550602"/>
                <a:gd name="connsiteY9" fmla="*/ 559303 h 916014"/>
                <a:gd name="connsiteX10" fmla="*/ 380326 w 550602"/>
                <a:gd name="connsiteY10" fmla="*/ 916015 h 916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50602" h="916014">
                  <a:moveTo>
                    <a:pt x="550602" y="916015"/>
                  </a:moveTo>
                  <a:lnTo>
                    <a:pt x="258522" y="439985"/>
                  </a:lnTo>
                  <a:lnTo>
                    <a:pt x="508344" y="0"/>
                  </a:lnTo>
                  <a:lnTo>
                    <a:pt x="349253" y="0"/>
                  </a:lnTo>
                  <a:lnTo>
                    <a:pt x="156605" y="343039"/>
                  </a:lnTo>
                  <a:lnTo>
                    <a:pt x="156605" y="0"/>
                  </a:lnTo>
                  <a:lnTo>
                    <a:pt x="0" y="0"/>
                  </a:lnTo>
                  <a:lnTo>
                    <a:pt x="0" y="916015"/>
                  </a:lnTo>
                  <a:lnTo>
                    <a:pt x="156605" y="916015"/>
                  </a:lnTo>
                  <a:lnTo>
                    <a:pt x="156605" y="559303"/>
                  </a:lnTo>
                  <a:lnTo>
                    <a:pt x="380326" y="916015"/>
                  </a:lnTo>
                  <a:close/>
                </a:path>
              </a:pathLst>
            </a:custGeom>
            <a:grpFill/>
            <a:ln w="124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16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79" name="Graphic 107">
              <a:extLst>
                <a:ext uri="{FF2B5EF4-FFF2-40B4-BE49-F238E27FC236}">
                  <a16:creationId xmlns:a16="http://schemas.microsoft.com/office/drawing/2014/main" id="{DB988618-43EE-4E2A-8E50-1BABFEAE0122}"/>
                </a:ext>
              </a:extLst>
            </p:cNvPr>
            <p:cNvGrpSpPr/>
            <p:nvPr/>
          </p:nvGrpSpPr>
          <p:grpSpPr>
            <a:xfrm>
              <a:off x="10260269" y="4646698"/>
              <a:ext cx="1602090" cy="942115"/>
              <a:chOff x="10260269" y="4646698"/>
              <a:chExt cx="1602090" cy="942115"/>
            </a:xfrm>
            <a:grpFill/>
          </p:grpSpPr>
          <p:sp>
            <p:nvSpPr>
              <p:cNvPr id="91" name="Graphic 107">
                <a:extLst>
                  <a:ext uri="{FF2B5EF4-FFF2-40B4-BE49-F238E27FC236}">
                    <a16:creationId xmlns:a16="http://schemas.microsoft.com/office/drawing/2014/main" id="{AB362223-24C4-4471-8D33-BE4601DF0EDA}"/>
                  </a:ext>
                </a:extLst>
              </p:cNvPr>
              <p:cNvSpPr/>
              <p:nvPr/>
            </p:nvSpPr>
            <p:spPr>
              <a:xfrm>
                <a:off x="10260269" y="4646698"/>
                <a:ext cx="497297" cy="942115"/>
              </a:xfrm>
              <a:custGeom>
                <a:avLst/>
                <a:gdLst>
                  <a:gd name="connsiteX0" fmla="*/ 444956 w 497297"/>
                  <a:gd name="connsiteY0" fmla="*/ 44744 h 942115"/>
                  <a:gd name="connsiteX1" fmla="*/ 248579 w 497297"/>
                  <a:gd name="connsiteY1" fmla="*/ 0 h 942115"/>
                  <a:gd name="connsiteX2" fmla="*/ 52202 w 497297"/>
                  <a:gd name="connsiteY2" fmla="*/ 44744 h 942115"/>
                  <a:gd name="connsiteX3" fmla="*/ 0 w 497297"/>
                  <a:gd name="connsiteY3" fmla="*/ 174005 h 942115"/>
                  <a:gd name="connsiteX4" fmla="*/ 0 w 497297"/>
                  <a:gd name="connsiteY4" fmla="*/ 768110 h 942115"/>
                  <a:gd name="connsiteX5" fmla="*/ 52202 w 497297"/>
                  <a:gd name="connsiteY5" fmla="*/ 897371 h 942115"/>
                  <a:gd name="connsiteX6" fmla="*/ 248579 w 497297"/>
                  <a:gd name="connsiteY6" fmla="*/ 942116 h 942115"/>
                  <a:gd name="connsiteX7" fmla="*/ 444956 w 497297"/>
                  <a:gd name="connsiteY7" fmla="*/ 897371 h 942115"/>
                  <a:gd name="connsiteX8" fmla="*/ 497158 w 497297"/>
                  <a:gd name="connsiteY8" fmla="*/ 768110 h 942115"/>
                  <a:gd name="connsiteX9" fmla="*/ 497158 w 497297"/>
                  <a:gd name="connsiteY9" fmla="*/ 174005 h 942115"/>
                  <a:gd name="connsiteX10" fmla="*/ 444956 w 497297"/>
                  <a:gd name="connsiteY10" fmla="*/ 44744 h 942115"/>
                  <a:gd name="connsiteX11" fmla="*/ 343039 w 497297"/>
                  <a:gd name="connsiteY11" fmla="*/ 784268 h 942115"/>
                  <a:gd name="connsiteX12" fmla="*/ 248579 w 497297"/>
                  <a:gd name="connsiteY12" fmla="*/ 871270 h 942115"/>
                  <a:gd name="connsiteX13" fmla="*/ 154119 w 497297"/>
                  <a:gd name="connsiteY13" fmla="*/ 784268 h 942115"/>
                  <a:gd name="connsiteX14" fmla="*/ 154119 w 497297"/>
                  <a:gd name="connsiteY14" fmla="*/ 157848 h 942115"/>
                  <a:gd name="connsiteX15" fmla="*/ 248579 w 497297"/>
                  <a:gd name="connsiteY15" fmla="*/ 70845 h 942115"/>
                  <a:gd name="connsiteX16" fmla="*/ 343039 w 497297"/>
                  <a:gd name="connsiteY16" fmla="*/ 157848 h 942115"/>
                  <a:gd name="connsiteX17" fmla="*/ 343039 w 497297"/>
                  <a:gd name="connsiteY17" fmla="*/ 784268 h 942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97297" h="942115">
                    <a:moveTo>
                      <a:pt x="444956" y="44744"/>
                    </a:moveTo>
                    <a:cubicBezTo>
                      <a:pt x="397726" y="7457"/>
                      <a:pt x="340553" y="0"/>
                      <a:pt x="248579" y="0"/>
                    </a:cubicBezTo>
                    <a:cubicBezTo>
                      <a:pt x="156605" y="0"/>
                      <a:pt x="99432" y="7457"/>
                      <a:pt x="52202" y="44744"/>
                    </a:cubicBezTo>
                    <a:cubicBezTo>
                      <a:pt x="4972" y="82031"/>
                      <a:pt x="0" y="121804"/>
                      <a:pt x="0" y="174005"/>
                    </a:cubicBezTo>
                    <a:lnTo>
                      <a:pt x="0" y="768110"/>
                    </a:lnTo>
                    <a:cubicBezTo>
                      <a:pt x="0" y="821555"/>
                      <a:pt x="4972" y="861327"/>
                      <a:pt x="52202" y="897371"/>
                    </a:cubicBezTo>
                    <a:cubicBezTo>
                      <a:pt x="99432" y="934658"/>
                      <a:pt x="156605" y="942116"/>
                      <a:pt x="248579" y="942116"/>
                    </a:cubicBezTo>
                    <a:cubicBezTo>
                      <a:pt x="340553" y="942116"/>
                      <a:pt x="397726" y="934658"/>
                      <a:pt x="444956" y="897371"/>
                    </a:cubicBezTo>
                    <a:cubicBezTo>
                      <a:pt x="492186" y="860084"/>
                      <a:pt x="497158" y="821555"/>
                      <a:pt x="497158" y="768110"/>
                    </a:cubicBezTo>
                    <a:lnTo>
                      <a:pt x="497158" y="174005"/>
                    </a:lnTo>
                    <a:cubicBezTo>
                      <a:pt x="498401" y="120561"/>
                      <a:pt x="492186" y="80788"/>
                      <a:pt x="444956" y="44744"/>
                    </a:cubicBezTo>
                    <a:close/>
                    <a:moveTo>
                      <a:pt x="343039" y="784268"/>
                    </a:moveTo>
                    <a:cubicBezTo>
                      <a:pt x="343039" y="846412"/>
                      <a:pt x="314452" y="871270"/>
                      <a:pt x="248579" y="871270"/>
                    </a:cubicBezTo>
                    <a:cubicBezTo>
                      <a:pt x="182705" y="871270"/>
                      <a:pt x="154119" y="846412"/>
                      <a:pt x="154119" y="784268"/>
                    </a:cubicBezTo>
                    <a:lnTo>
                      <a:pt x="154119" y="157848"/>
                    </a:lnTo>
                    <a:cubicBezTo>
                      <a:pt x="154119" y="95703"/>
                      <a:pt x="182705" y="70845"/>
                      <a:pt x="248579" y="70845"/>
                    </a:cubicBezTo>
                    <a:cubicBezTo>
                      <a:pt x="314452" y="70845"/>
                      <a:pt x="343039" y="95703"/>
                      <a:pt x="343039" y="157848"/>
                    </a:cubicBezTo>
                    <a:lnTo>
                      <a:pt x="343039" y="784268"/>
                    </a:lnTo>
                    <a:close/>
                  </a:path>
                </a:pathLst>
              </a:custGeom>
              <a:grpFill/>
              <a:ln w="124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6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2" name="Graphic 107">
                <a:extLst>
                  <a:ext uri="{FF2B5EF4-FFF2-40B4-BE49-F238E27FC236}">
                    <a16:creationId xmlns:a16="http://schemas.microsoft.com/office/drawing/2014/main" id="{45AB4EA2-C110-4371-969E-EC05F53B9A10}"/>
                  </a:ext>
                </a:extLst>
              </p:cNvPr>
              <p:cNvSpPr/>
              <p:nvPr/>
            </p:nvSpPr>
            <p:spPr>
              <a:xfrm>
                <a:off x="11391303" y="4646698"/>
                <a:ext cx="471057" cy="942115"/>
              </a:xfrm>
              <a:custGeom>
                <a:avLst/>
                <a:gdLst>
                  <a:gd name="connsiteX0" fmla="*/ 306995 w 471057"/>
                  <a:gd name="connsiteY0" fmla="*/ 802911 h 942115"/>
                  <a:gd name="connsiteX1" fmla="*/ 232421 w 471057"/>
                  <a:gd name="connsiteY1" fmla="*/ 871270 h 942115"/>
                  <a:gd name="connsiteX2" fmla="*/ 151633 w 471057"/>
                  <a:gd name="connsiteY2" fmla="*/ 802911 h 942115"/>
                  <a:gd name="connsiteX3" fmla="*/ 151633 w 471057"/>
                  <a:gd name="connsiteY3" fmla="*/ 140447 h 942115"/>
                  <a:gd name="connsiteX4" fmla="*/ 232421 w 471057"/>
                  <a:gd name="connsiteY4" fmla="*/ 72088 h 942115"/>
                  <a:gd name="connsiteX5" fmla="*/ 306995 w 471057"/>
                  <a:gd name="connsiteY5" fmla="*/ 140447 h 942115"/>
                  <a:gd name="connsiteX6" fmla="*/ 306995 w 471057"/>
                  <a:gd name="connsiteY6" fmla="*/ 246093 h 942115"/>
                  <a:gd name="connsiteX7" fmla="*/ 471057 w 471057"/>
                  <a:gd name="connsiteY7" fmla="*/ 246093 h 942115"/>
                  <a:gd name="connsiteX8" fmla="*/ 471057 w 471057"/>
                  <a:gd name="connsiteY8" fmla="*/ 178977 h 942115"/>
                  <a:gd name="connsiteX9" fmla="*/ 418855 w 471057"/>
                  <a:gd name="connsiteY9" fmla="*/ 44744 h 942115"/>
                  <a:gd name="connsiteX10" fmla="*/ 239879 w 471057"/>
                  <a:gd name="connsiteY10" fmla="*/ 0 h 942115"/>
                  <a:gd name="connsiteX11" fmla="*/ 52202 w 471057"/>
                  <a:gd name="connsiteY11" fmla="*/ 44744 h 942115"/>
                  <a:gd name="connsiteX12" fmla="*/ 0 w 471057"/>
                  <a:gd name="connsiteY12" fmla="*/ 174005 h 942115"/>
                  <a:gd name="connsiteX13" fmla="*/ 0 w 471057"/>
                  <a:gd name="connsiteY13" fmla="*/ 768110 h 942115"/>
                  <a:gd name="connsiteX14" fmla="*/ 52202 w 471057"/>
                  <a:gd name="connsiteY14" fmla="*/ 897371 h 942115"/>
                  <a:gd name="connsiteX15" fmla="*/ 239879 w 471057"/>
                  <a:gd name="connsiteY15" fmla="*/ 942116 h 942115"/>
                  <a:gd name="connsiteX16" fmla="*/ 418855 w 471057"/>
                  <a:gd name="connsiteY16" fmla="*/ 897371 h 942115"/>
                  <a:gd name="connsiteX17" fmla="*/ 471057 w 471057"/>
                  <a:gd name="connsiteY17" fmla="*/ 764381 h 942115"/>
                  <a:gd name="connsiteX18" fmla="*/ 471057 w 471057"/>
                  <a:gd name="connsiteY18" fmla="*/ 679864 h 942115"/>
                  <a:gd name="connsiteX19" fmla="*/ 306995 w 471057"/>
                  <a:gd name="connsiteY19" fmla="*/ 679864 h 942115"/>
                  <a:gd name="connsiteX20" fmla="*/ 306995 w 471057"/>
                  <a:gd name="connsiteY20" fmla="*/ 802911 h 942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71057" h="942115">
                    <a:moveTo>
                      <a:pt x="306995" y="802911"/>
                    </a:moveTo>
                    <a:cubicBezTo>
                      <a:pt x="306995" y="840198"/>
                      <a:pt x="287109" y="871270"/>
                      <a:pt x="232421" y="871270"/>
                    </a:cubicBezTo>
                    <a:cubicBezTo>
                      <a:pt x="180220" y="871270"/>
                      <a:pt x="151633" y="847655"/>
                      <a:pt x="151633" y="802911"/>
                    </a:cubicBezTo>
                    <a:lnTo>
                      <a:pt x="151633" y="140447"/>
                    </a:lnTo>
                    <a:cubicBezTo>
                      <a:pt x="151633" y="96946"/>
                      <a:pt x="174005" y="72088"/>
                      <a:pt x="232421" y="72088"/>
                    </a:cubicBezTo>
                    <a:cubicBezTo>
                      <a:pt x="283380" y="72088"/>
                      <a:pt x="306995" y="96946"/>
                      <a:pt x="306995" y="140447"/>
                    </a:cubicBezTo>
                    <a:lnTo>
                      <a:pt x="306995" y="246093"/>
                    </a:lnTo>
                    <a:lnTo>
                      <a:pt x="471057" y="246093"/>
                    </a:lnTo>
                    <a:lnTo>
                      <a:pt x="471057" y="178977"/>
                    </a:lnTo>
                    <a:cubicBezTo>
                      <a:pt x="471057" y="125533"/>
                      <a:pt x="466085" y="82031"/>
                      <a:pt x="418855" y="44744"/>
                    </a:cubicBezTo>
                    <a:cubicBezTo>
                      <a:pt x="374111" y="11186"/>
                      <a:pt x="324395" y="0"/>
                      <a:pt x="239879" y="0"/>
                    </a:cubicBezTo>
                    <a:cubicBezTo>
                      <a:pt x="151633" y="0"/>
                      <a:pt x="99432" y="7457"/>
                      <a:pt x="52202" y="44744"/>
                    </a:cubicBezTo>
                    <a:cubicBezTo>
                      <a:pt x="4972" y="82031"/>
                      <a:pt x="0" y="121804"/>
                      <a:pt x="0" y="174005"/>
                    </a:cubicBezTo>
                    <a:lnTo>
                      <a:pt x="0" y="768110"/>
                    </a:lnTo>
                    <a:cubicBezTo>
                      <a:pt x="0" y="821555"/>
                      <a:pt x="4972" y="861327"/>
                      <a:pt x="52202" y="897371"/>
                    </a:cubicBezTo>
                    <a:cubicBezTo>
                      <a:pt x="99432" y="934658"/>
                      <a:pt x="151633" y="942116"/>
                      <a:pt x="239879" y="942116"/>
                    </a:cubicBezTo>
                    <a:cubicBezTo>
                      <a:pt x="324395" y="942116"/>
                      <a:pt x="371626" y="934658"/>
                      <a:pt x="418855" y="897371"/>
                    </a:cubicBezTo>
                    <a:cubicBezTo>
                      <a:pt x="466085" y="860084"/>
                      <a:pt x="471057" y="816583"/>
                      <a:pt x="471057" y="764381"/>
                    </a:cubicBezTo>
                    <a:lnTo>
                      <a:pt x="471057" y="679864"/>
                    </a:lnTo>
                    <a:lnTo>
                      <a:pt x="306995" y="679864"/>
                    </a:lnTo>
                    <a:lnTo>
                      <a:pt x="306995" y="802911"/>
                    </a:lnTo>
                    <a:close/>
                  </a:path>
                </a:pathLst>
              </a:custGeom>
              <a:grpFill/>
              <a:ln w="124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6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0" name="Graphic 107">
              <a:extLst>
                <a:ext uri="{FF2B5EF4-FFF2-40B4-BE49-F238E27FC236}">
                  <a16:creationId xmlns:a16="http://schemas.microsoft.com/office/drawing/2014/main" id="{7D6D3582-ADFA-4744-A37A-79F15037B3BF}"/>
                </a:ext>
              </a:extLst>
            </p:cNvPr>
            <p:cNvGrpSpPr/>
            <p:nvPr/>
          </p:nvGrpSpPr>
          <p:grpSpPr>
            <a:xfrm>
              <a:off x="12494993" y="5019566"/>
              <a:ext cx="789237" cy="217721"/>
              <a:chOff x="12494993" y="5019566"/>
              <a:chExt cx="789237" cy="217721"/>
            </a:xfrm>
            <a:grpFill/>
          </p:grpSpPr>
          <p:sp>
            <p:nvSpPr>
              <p:cNvPr id="82" name="Graphic 107">
                <a:extLst>
                  <a:ext uri="{FF2B5EF4-FFF2-40B4-BE49-F238E27FC236}">
                    <a16:creationId xmlns:a16="http://schemas.microsoft.com/office/drawing/2014/main" id="{29B0B794-74F1-4ABD-98BB-BD81218436ED}"/>
                  </a:ext>
                </a:extLst>
              </p:cNvPr>
              <p:cNvSpPr/>
              <p:nvPr/>
            </p:nvSpPr>
            <p:spPr>
              <a:xfrm>
                <a:off x="12800745" y="5154960"/>
                <a:ext cx="169033" cy="82328"/>
              </a:xfrm>
              <a:custGeom>
                <a:avLst/>
                <a:gdLst>
                  <a:gd name="connsiteX0" fmla="*/ 0 w 169033"/>
                  <a:gd name="connsiteY0" fmla="*/ 82 h 82328"/>
                  <a:gd name="connsiteX1" fmla="*/ 96946 w 169033"/>
                  <a:gd name="connsiteY1" fmla="*/ 19968 h 82328"/>
                  <a:gd name="connsiteX2" fmla="*/ 169034 w 169033"/>
                  <a:gd name="connsiteY2" fmla="*/ 82113 h 82328"/>
                  <a:gd name="connsiteX3" fmla="*/ 72088 w 169033"/>
                  <a:gd name="connsiteY3" fmla="*/ 62227 h 82328"/>
                  <a:gd name="connsiteX4" fmla="*/ 0 w 169033"/>
                  <a:gd name="connsiteY4" fmla="*/ 82 h 82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033" h="82328">
                    <a:moveTo>
                      <a:pt x="0" y="82"/>
                    </a:moveTo>
                    <a:cubicBezTo>
                      <a:pt x="0" y="82"/>
                      <a:pt x="49716" y="-2404"/>
                      <a:pt x="96946" y="19968"/>
                    </a:cubicBezTo>
                    <a:cubicBezTo>
                      <a:pt x="142933" y="42341"/>
                      <a:pt x="169034" y="82113"/>
                      <a:pt x="169034" y="82113"/>
                    </a:cubicBezTo>
                    <a:cubicBezTo>
                      <a:pt x="169034" y="82113"/>
                      <a:pt x="119318" y="85842"/>
                      <a:pt x="72088" y="62227"/>
                    </a:cubicBezTo>
                    <a:cubicBezTo>
                      <a:pt x="24858" y="39855"/>
                      <a:pt x="0" y="82"/>
                      <a:pt x="0" y="82"/>
                    </a:cubicBezTo>
                    <a:close/>
                  </a:path>
                </a:pathLst>
              </a:custGeom>
              <a:grpFill/>
              <a:ln w="124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6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3" name="Graphic 107">
                <a:extLst>
                  <a:ext uri="{FF2B5EF4-FFF2-40B4-BE49-F238E27FC236}">
                    <a16:creationId xmlns:a16="http://schemas.microsoft.com/office/drawing/2014/main" id="{F7F4C68B-A08F-4106-8D85-ED05260C26D1}"/>
                  </a:ext>
                </a:extLst>
              </p:cNvPr>
              <p:cNvSpPr/>
              <p:nvPr/>
            </p:nvSpPr>
            <p:spPr>
              <a:xfrm>
                <a:off x="12494993" y="5031913"/>
                <a:ext cx="176490" cy="82195"/>
              </a:xfrm>
              <a:custGeom>
                <a:avLst/>
                <a:gdLst>
                  <a:gd name="connsiteX0" fmla="*/ 0 w 176490"/>
                  <a:gd name="connsiteY0" fmla="*/ 82113 h 82195"/>
                  <a:gd name="connsiteX1" fmla="*/ 99432 w 176490"/>
                  <a:gd name="connsiteY1" fmla="*/ 62227 h 82195"/>
                  <a:gd name="connsiteX2" fmla="*/ 176491 w 176490"/>
                  <a:gd name="connsiteY2" fmla="*/ 82 h 82195"/>
                  <a:gd name="connsiteX3" fmla="*/ 77059 w 176490"/>
                  <a:gd name="connsiteY3" fmla="*/ 19968 h 82195"/>
                  <a:gd name="connsiteX4" fmla="*/ 0 w 176490"/>
                  <a:gd name="connsiteY4" fmla="*/ 82113 h 82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490" h="82195">
                    <a:moveTo>
                      <a:pt x="0" y="82113"/>
                    </a:moveTo>
                    <a:cubicBezTo>
                      <a:pt x="0" y="82113"/>
                      <a:pt x="50959" y="84599"/>
                      <a:pt x="99432" y="62227"/>
                    </a:cubicBezTo>
                    <a:cubicBezTo>
                      <a:pt x="147904" y="39855"/>
                      <a:pt x="176491" y="82"/>
                      <a:pt x="176491" y="82"/>
                    </a:cubicBezTo>
                    <a:cubicBezTo>
                      <a:pt x="176491" y="82"/>
                      <a:pt x="125532" y="-2404"/>
                      <a:pt x="77059" y="19968"/>
                    </a:cubicBezTo>
                    <a:cubicBezTo>
                      <a:pt x="28587" y="42341"/>
                      <a:pt x="0" y="82113"/>
                      <a:pt x="0" y="82113"/>
                    </a:cubicBezTo>
                    <a:close/>
                  </a:path>
                </a:pathLst>
              </a:custGeom>
              <a:grpFill/>
              <a:ln w="124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6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4" name="Graphic 107">
                <a:extLst>
                  <a:ext uri="{FF2B5EF4-FFF2-40B4-BE49-F238E27FC236}">
                    <a16:creationId xmlns:a16="http://schemas.microsoft.com/office/drawing/2014/main" id="{1F5041E2-C416-4B20-B1C5-A5E0069D9735}"/>
                  </a:ext>
                </a:extLst>
              </p:cNvPr>
              <p:cNvSpPr/>
              <p:nvPr/>
            </p:nvSpPr>
            <p:spPr>
              <a:xfrm>
                <a:off x="12503693" y="5126110"/>
                <a:ext cx="167790" cy="65321"/>
              </a:xfrm>
              <a:custGeom>
                <a:avLst/>
                <a:gdLst>
                  <a:gd name="connsiteX0" fmla="*/ 0 w 167790"/>
                  <a:gd name="connsiteY0" fmla="*/ 1589 h 65321"/>
                  <a:gd name="connsiteX1" fmla="*/ 94460 w 167790"/>
                  <a:gd name="connsiteY1" fmla="*/ 11532 h 65321"/>
                  <a:gd name="connsiteX2" fmla="*/ 167791 w 167790"/>
                  <a:gd name="connsiteY2" fmla="*/ 63733 h 65321"/>
                  <a:gd name="connsiteX3" fmla="*/ 73331 w 167790"/>
                  <a:gd name="connsiteY3" fmla="*/ 53790 h 65321"/>
                  <a:gd name="connsiteX4" fmla="*/ 0 w 167790"/>
                  <a:gd name="connsiteY4" fmla="*/ 1589 h 65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7790" h="65321">
                    <a:moveTo>
                      <a:pt x="0" y="1589"/>
                    </a:moveTo>
                    <a:cubicBezTo>
                      <a:pt x="0" y="1589"/>
                      <a:pt x="48473" y="-5869"/>
                      <a:pt x="94460" y="11532"/>
                    </a:cubicBezTo>
                    <a:cubicBezTo>
                      <a:pt x="140447" y="28932"/>
                      <a:pt x="167791" y="63733"/>
                      <a:pt x="167791" y="63733"/>
                    </a:cubicBezTo>
                    <a:cubicBezTo>
                      <a:pt x="167791" y="63733"/>
                      <a:pt x="119318" y="71191"/>
                      <a:pt x="73331" y="53790"/>
                    </a:cubicBezTo>
                    <a:cubicBezTo>
                      <a:pt x="27344" y="36390"/>
                      <a:pt x="0" y="1589"/>
                      <a:pt x="0" y="1589"/>
                    </a:cubicBezTo>
                    <a:close/>
                  </a:path>
                </a:pathLst>
              </a:custGeom>
              <a:grpFill/>
              <a:ln w="124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6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5" name="Graphic 107">
                <a:extLst>
                  <a:ext uri="{FF2B5EF4-FFF2-40B4-BE49-F238E27FC236}">
                    <a16:creationId xmlns:a16="http://schemas.microsoft.com/office/drawing/2014/main" id="{CC5361F5-B58F-450C-9C41-26B0FBB3C1A7}"/>
                  </a:ext>
                </a:extLst>
              </p:cNvPr>
              <p:cNvSpPr/>
              <p:nvPr/>
            </p:nvSpPr>
            <p:spPr>
              <a:xfrm>
                <a:off x="12657812" y="5056301"/>
                <a:ext cx="187677" cy="55792"/>
              </a:xfrm>
              <a:custGeom>
                <a:avLst/>
                <a:gdLst>
                  <a:gd name="connsiteX0" fmla="*/ 0 w 187677"/>
                  <a:gd name="connsiteY0" fmla="*/ 50268 h 55792"/>
                  <a:gd name="connsiteX1" fmla="*/ 99432 w 187677"/>
                  <a:gd name="connsiteY1" fmla="*/ 50268 h 55792"/>
                  <a:gd name="connsiteX2" fmla="*/ 187677 w 187677"/>
                  <a:gd name="connsiteY2" fmla="*/ 5524 h 55792"/>
                  <a:gd name="connsiteX3" fmla="*/ 88245 w 187677"/>
                  <a:gd name="connsiteY3" fmla="*/ 5524 h 55792"/>
                  <a:gd name="connsiteX4" fmla="*/ 0 w 187677"/>
                  <a:gd name="connsiteY4" fmla="*/ 50268 h 55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7677" h="55792">
                    <a:moveTo>
                      <a:pt x="0" y="50268"/>
                    </a:moveTo>
                    <a:cubicBezTo>
                      <a:pt x="0" y="50268"/>
                      <a:pt x="47230" y="62697"/>
                      <a:pt x="99432" y="50268"/>
                    </a:cubicBezTo>
                    <a:cubicBezTo>
                      <a:pt x="151633" y="37839"/>
                      <a:pt x="187677" y="5524"/>
                      <a:pt x="187677" y="5524"/>
                    </a:cubicBezTo>
                    <a:cubicBezTo>
                      <a:pt x="187677" y="5524"/>
                      <a:pt x="139204" y="-6905"/>
                      <a:pt x="88245" y="5524"/>
                    </a:cubicBezTo>
                    <a:cubicBezTo>
                      <a:pt x="36044" y="17953"/>
                      <a:pt x="0" y="50268"/>
                      <a:pt x="0" y="50268"/>
                    </a:cubicBezTo>
                    <a:close/>
                  </a:path>
                </a:pathLst>
              </a:custGeom>
              <a:grpFill/>
              <a:ln w="124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6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6" name="Graphic 107">
                <a:extLst>
                  <a:ext uri="{FF2B5EF4-FFF2-40B4-BE49-F238E27FC236}">
                    <a16:creationId xmlns:a16="http://schemas.microsoft.com/office/drawing/2014/main" id="{86C404BE-88F6-44A1-A1BD-AA0B242F282D}"/>
                  </a:ext>
                </a:extLst>
              </p:cNvPr>
              <p:cNvSpPr/>
              <p:nvPr/>
            </p:nvSpPr>
            <p:spPr>
              <a:xfrm>
                <a:off x="12659055" y="5118998"/>
                <a:ext cx="136718" cy="105646"/>
              </a:xfrm>
              <a:custGeom>
                <a:avLst/>
                <a:gdLst>
                  <a:gd name="connsiteX0" fmla="*/ 0 w 136718"/>
                  <a:gd name="connsiteY0" fmla="*/ 0 h 105646"/>
                  <a:gd name="connsiteX1" fmla="*/ 52202 w 136718"/>
                  <a:gd name="connsiteY1" fmla="*/ 70845 h 105646"/>
                  <a:gd name="connsiteX2" fmla="*/ 136719 w 136718"/>
                  <a:gd name="connsiteY2" fmla="*/ 105646 h 105646"/>
                  <a:gd name="connsiteX3" fmla="*/ 84517 w 136718"/>
                  <a:gd name="connsiteY3" fmla="*/ 34801 h 105646"/>
                  <a:gd name="connsiteX4" fmla="*/ 0 w 136718"/>
                  <a:gd name="connsiteY4" fmla="*/ 0 h 105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718" h="105646">
                    <a:moveTo>
                      <a:pt x="0" y="0"/>
                    </a:moveTo>
                    <a:cubicBezTo>
                      <a:pt x="0" y="0"/>
                      <a:pt x="14915" y="42258"/>
                      <a:pt x="52202" y="70845"/>
                    </a:cubicBezTo>
                    <a:cubicBezTo>
                      <a:pt x="89488" y="100675"/>
                      <a:pt x="136719" y="105646"/>
                      <a:pt x="136719" y="105646"/>
                    </a:cubicBezTo>
                    <a:cubicBezTo>
                      <a:pt x="136719" y="105646"/>
                      <a:pt x="121804" y="63388"/>
                      <a:pt x="84517" y="34801"/>
                    </a:cubicBezTo>
                    <a:cubicBezTo>
                      <a:pt x="47230" y="6214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124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6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Graphic 107">
                <a:extLst>
                  <a:ext uri="{FF2B5EF4-FFF2-40B4-BE49-F238E27FC236}">
                    <a16:creationId xmlns:a16="http://schemas.microsoft.com/office/drawing/2014/main" id="{D96062FE-3E09-4EE9-9765-917CF4374B76}"/>
                  </a:ext>
                </a:extLst>
              </p:cNvPr>
              <p:cNvSpPr/>
              <p:nvPr/>
            </p:nvSpPr>
            <p:spPr>
              <a:xfrm>
                <a:off x="12801988" y="5081674"/>
                <a:ext cx="193891" cy="62722"/>
              </a:xfrm>
              <a:custGeom>
                <a:avLst/>
                <a:gdLst>
                  <a:gd name="connsiteX0" fmla="*/ 0 w 193891"/>
                  <a:gd name="connsiteY0" fmla="*/ 59696 h 62722"/>
                  <a:gd name="connsiteX1" fmla="*/ 105646 w 193891"/>
                  <a:gd name="connsiteY1" fmla="*/ 53481 h 62722"/>
                  <a:gd name="connsiteX2" fmla="*/ 193891 w 193891"/>
                  <a:gd name="connsiteY2" fmla="*/ 2523 h 62722"/>
                  <a:gd name="connsiteX3" fmla="*/ 88245 w 193891"/>
                  <a:gd name="connsiteY3" fmla="*/ 8737 h 62722"/>
                  <a:gd name="connsiteX4" fmla="*/ 0 w 193891"/>
                  <a:gd name="connsiteY4" fmla="*/ 59696 h 62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891" h="62722">
                    <a:moveTo>
                      <a:pt x="0" y="59696"/>
                    </a:moveTo>
                    <a:cubicBezTo>
                      <a:pt x="0" y="59696"/>
                      <a:pt x="52201" y="69639"/>
                      <a:pt x="105646" y="53481"/>
                    </a:cubicBezTo>
                    <a:cubicBezTo>
                      <a:pt x="159090" y="37324"/>
                      <a:pt x="193891" y="2523"/>
                      <a:pt x="193891" y="2523"/>
                    </a:cubicBezTo>
                    <a:cubicBezTo>
                      <a:pt x="193891" y="2523"/>
                      <a:pt x="141690" y="-6178"/>
                      <a:pt x="88245" y="8737"/>
                    </a:cubicBezTo>
                    <a:cubicBezTo>
                      <a:pt x="33558" y="24895"/>
                      <a:pt x="0" y="59696"/>
                      <a:pt x="0" y="59696"/>
                    </a:cubicBezTo>
                    <a:close/>
                  </a:path>
                </a:pathLst>
              </a:custGeom>
              <a:grpFill/>
              <a:ln w="124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6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8" name="Graphic 107">
                <a:extLst>
                  <a:ext uri="{FF2B5EF4-FFF2-40B4-BE49-F238E27FC236}">
                    <a16:creationId xmlns:a16="http://schemas.microsoft.com/office/drawing/2014/main" id="{0BE0EEDA-33E3-4FB1-BB40-042FDEFB9FD5}"/>
                  </a:ext>
                </a:extLst>
              </p:cNvPr>
              <p:cNvSpPr/>
              <p:nvPr/>
            </p:nvSpPr>
            <p:spPr>
              <a:xfrm>
                <a:off x="12989665" y="5043181"/>
                <a:ext cx="130503" cy="106889"/>
              </a:xfrm>
              <a:custGeom>
                <a:avLst/>
                <a:gdLst>
                  <a:gd name="connsiteX0" fmla="*/ 0 w 130503"/>
                  <a:gd name="connsiteY0" fmla="*/ 106889 h 106889"/>
                  <a:gd name="connsiteX1" fmla="*/ 80788 w 130503"/>
                  <a:gd name="connsiteY1" fmla="*/ 68359 h 106889"/>
                  <a:gd name="connsiteX2" fmla="*/ 130504 w 130503"/>
                  <a:gd name="connsiteY2" fmla="*/ 0 h 106889"/>
                  <a:gd name="connsiteX3" fmla="*/ 49716 w 130503"/>
                  <a:gd name="connsiteY3" fmla="*/ 38530 h 106889"/>
                  <a:gd name="connsiteX4" fmla="*/ 0 w 130503"/>
                  <a:gd name="connsiteY4" fmla="*/ 106889 h 106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503" h="106889">
                    <a:moveTo>
                      <a:pt x="0" y="106889"/>
                    </a:moveTo>
                    <a:cubicBezTo>
                      <a:pt x="0" y="106889"/>
                      <a:pt x="44744" y="98189"/>
                      <a:pt x="80788" y="68359"/>
                    </a:cubicBezTo>
                    <a:cubicBezTo>
                      <a:pt x="116832" y="38530"/>
                      <a:pt x="130504" y="0"/>
                      <a:pt x="130504" y="0"/>
                    </a:cubicBezTo>
                    <a:cubicBezTo>
                      <a:pt x="130504" y="0"/>
                      <a:pt x="85760" y="8700"/>
                      <a:pt x="49716" y="38530"/>
                    </a:cubicBezTo>
                    <a:cubicBezTo>
                      <a:pt x="13672" y="68359"/>
                      <a:pt x="0" y="106889"/>
                      <a:pt x="0" y="106889"/>
                    </a:cubicBezTo>
                    <a:close/>
                  </a:path>
                </a:pathLst>
              </a:custGeom>
              <a:grpFill/>
              <a:ln w="124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6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9" name="Graphic 107">
                <a:extLst>
                  <a:ext uri="{FF2B5EF4-FFF2-40B4-BE49-F238E27FC236}">
                    <a16:creationId xmlns:a16="http://schemas.microsoft.com/office/drawing/2014/main" id="{8B457ABC-39A2-4E8E-8A5D-8B303B899EE8}"/>
                  </a:ext>
                </a:extLst>
              </p:cNvPr>
              <p:cNvSpPr/>
              <p:nvPr/>
            </p:nvSpPr>
            <p:spPr>
              <a:xfrm>
                <a:off x="13113954" y="5019566"/>
                <a:ext cx="170276" cy="106889"/>
              </a:xfrm>
              <a:custGeom>
                <a:avLst/>
                <a:gdLst>
                  <a:gd name="connsiteX0" fmla="*/ 0 w 170276"/>
                  <a:gd name="connsiteY0" fmla="*/ 106889 h 106889"/>
                  <a:gd name="connsiteX1" fmla="*/ 100675 w 170276"/>
                  <a:gd name="connsiteY1" fmla="*/ 75817 h 106889"/>
                  <a:gd name="connsiteX2" fmla="*/ 170277 w 170276"/>
                  <a:gd name="connsiteY2" fmla="*/ 0 h 106889"/>
                  <a:gd name="connsiteX3" fmla="*/ 70845 w 170276"/>
                  <a:gd name="connsiteY3" fmla="*/ 34801 h 106889"/>
                  <a:gd name="connsiteX4" fmla="*/ 0 w 170276"/>
                  <a:gd name="connsiteY4" fmla="*/ 106889 h 106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0276" h="106889">
                    <a:moveTo>
                      <a:pt x="0" y="106889"/>
                    </a:moveTo>
                    <a:cubicBezTo>
                      <a:pt x="0" y="106889"/>
                      <a:pt x="53445" y="104403"/>
                      <a:pt x="100675" y="75817"/>
                    </a:cubicBezTo>
                    <a:cubicBezTo>
                      <a:pt x="147905" y="45987"/>
                      <a:pt x="170277" y="0"/>
                      <a:pt x="170277" y="0"/>
                    </a:cubicBezTo>
                    <a:cubicBezTo>
                      <a:pt x="170277" y="0"/>
                      <a:pt x="116832" y="4972"/>
                      <a:pt x="70845" y="34801"/>
                    </a:cubicBezTo>
                    <a:cubicBezTo>
                      <a:pt x="22372" y="63388"/>
                      <a:pt x="0" y="106889"/>
                      <a:pt x="0" y="106889"/>
                    </a:cubicBezTo>
                    <a:close/>
                  </a:path>
                </a:pathLst>
              </a:custGeom>
              <a:grpFill/>
              <a:ln w="124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6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" name="Graphic 107">
                <a:extLst>
                  <a:ext uri="{FF2B5EF4-FFF2-40B4-BE49-F238E27FC236}">
                    <a16:creationId xmlns:a16="http://schemas.microsoft.com/office/drawing/2014/main" id="{7E4FDE18-FA0F-44B1-810C-60712BEB84F7}"/>
                  </a:ext>
                </a:extLst>
              </p:cNvPr>
              <p:cNvSpPr/>
              <p:nvPr/>
            </p:nvSpPr>
            <p:spPr>
              <a:xfrm>
                <a:off x="12973507" y="5155792"/>
                <a:ext cx="175248" cy="45730"/>
              </a:xfrm>
              <a:custGeom>
                <a:avLst/>
                <a:gdLst>
                  <a:gd name="connsiteX0" fmla="*/ 0 w 175248"/>
                  <a:gd name="connsiteY0" fmla="*/ 15408 h 45730"/>
                  <a:gd name="connsiteX1" fmla="*/ 85760 w 175248"/>
                  <a:gd name="connsiteY1" fmla="*/ 45237 h 45730"/>
                  <a:gd name="connsiteX2" fmla="*/ 175248 w 175248"/>
                  <a:gd name="connsiteY2" fmla="*/ 30323 h 45730"/>
                  <a:gd name="connsiteX3" fmla="*/ 88246 w 175248"/>
                  <a:gd name="connsiteY3" fmla="*/ 493 h 45730"/>
                  <a:gd name="connsiteX4" fmla="*/ 0 w 175248"/>
                  <a:gd name="connsiteY4" fmla="*/ 15408 h 45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248" h="45730">
                    <a:moveTo>
                      <a:pt x="0" y="15408"/>
                    </a:moveTo>
                    <a:cubicBezTo>
                      <a:pt x="0" y="15408"/>
                      <a:pt x="38530" y="41509"/>
                      <a:pt x="85760" y="45237"/>
                    </a:cubicBezTo>
                    <a:cubicBezTo>
                      <a:pt x="134232" y="48966"/>
                      <a:pt x="175248" y="30323"/>
                      <a:pt x="175248" y="30323"/>
                    </a:cubicBezTo>
                    <a:cubicBezTo>
                      <a:pt x="175248" y="30323"/>
                      <a:pt x="136718" y="4222"/>
                      <a:pt x="88246" y="493"/>
                    </a:cubicBezTo>
                    <a:cubicBezTo>
                      <a:pt x="39773" y="-3236"/>
                      <a:pt x="0" y="15408"/>
                      <a:pt x="0" y="15408"/>
                    </a:cubicBezTo>
                    <a:close/>
                  </a:path>
                </a:pathLst>
              </a:custGeom>
              <a:grpFill/>
              <a:ln w="124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16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1" name="Graphic 107">
              <a:extLst>
                <a:ext uri="{FF2B5EF4-FFF2-40B4-BE49-F238E27FC236}">
                  <a16:creationId xmlns:a16="http://schemas.microsoft.com/office/drawing/2014/main" id="{85BF0E4C-6331-49E2-AFEE-1C6697F1782B}"/>
                </a:ext>
              </a:extLst>
            </p:cNvPr>
            <p:cNvSpPr/>
            <p:nvPr/>
          </p:nvSpPr>
          <p:spPr>
            <a:xfrm>
              <a:off x="11990378" y="4662855"/>
              <a:ext cx="580431" cy="916014"/>
            </a:xfrm>
            <a:custGeom>
              <a:avLst/>
              <a:gdLst>
                <a:gd name="connsiteX0" fmla="*/ 494672 w 580431"/>
                <a:gd name="connsiteY0" fmla="*/ 471058 h 916014"/>
                <a:gd name="connsiteX1" fmla="*/ 351739 w 580431"/>
                <a:gd name="connsiteY1" fmla="*/ 529474 h 916014"/>
                <a:gd name="connsiteX2" fmla="*/ 345525 w 580431"/>
                <a:gd name="connsiteY2" fmla="*/ 497159 h 916014"/>
                <a:gd name="connsiteX3" fmla="*/ 345525 w 580431"/>
                <a:gd name="connsiteY3" fmla="*/ 497159 h 916014"/>
                <a:gd name="connsiteX4" fmla="*/ 345525 w 580431"/>
                <a:gd name="connsiteY4" fmla="*/ 497159 h 916014"/>
                <a:gd name="connsiteX5" fmla="*/ 219992 w 580431"/>
                <a:gd name="connsiteY5" fmla="*/ 575461 h 916014"/>
                <a:gd name="connsiteX6" fmla="*/ 219992 w 580431"/>
                <a:gd name="connsiteY6" fmla="*/ 575461 h 916014"/>
                <a:gd name="connsiteX7" fmla="*/ 288352 w 580431"/>
                <a:gd name="connsiteY7" fmla="*/ 223721 h 916014"/>
                <a:gd name="connsiteX8" fmla="*/ 293323 w 580431"/>
                <a:gd name="connsiteY8" fmla="*/ 223721 h 916014"/>
                <a:gd name="connsiteX9" fmla="*/ 293323 w 580431"/>
                <a:gd name="connsiteY9" fmla="*/ 224964 h 916014"/>
                <a:gd name="connsiteX10" fmla="*/ 345525 w 580431"/>
                <a:gd name="connsiteY10" fmla="*/ 497159 h 916014"/>
                <a:gd name="connsiteX11" fmla="*/ 490943 w 580431"/>
                <a:gd name="connsiteY11" fmla="*/ 454900 h 916014"/>
                <a:gd name="connsiteX12" fmla="*/ 402698 w 580431"/>
                <a:gd name="connsiteY12" fmla="*/ 0 h 916014"/>
                <a:gd name="connsiteX13" fmla="*/ 176491 w 580431"/>
                <a:gd name="connsiteY13" fmla="*/ 0 h 916014"/>
                <a:gd name="connsiteX14" fmla="*/ 0 w 580431"/>
                <a:gd name="connsiteY14" fmla="*/ 913529 h 916014"/>
                <a:gd name="connsiteX15" fmla="*/ 154119 w 580431"/>
                <a:gd name="connsiteY15" fmla="*/ 913529 h 916014"/>
                <a:gd name="connsiteX16" fmla="*/ 192649 w 580431"/>
                <a:gd name="connsiteY16" fmla="*/ 717151 h 916014"/>
                <a:gd name="connsiteX17" fmla="*/ 195135 w 580431"/>
                <a:gd name="connsiteY17" fmla="*/ 710937 h 916014"/>
                <a:gd name="connsiteX18" fmla="*/ 351739 w 580431"/>
                <a:gd name="connsiteY18" fmla="*/ 530717 h 916014"/>
                <a:gd name="connsiteX19" fmla="*/ 426313 w 580431"/>
                <a:gd name="connsiteY19" fmla="*/ 916015 h 916014"/>
                <a:gd name="connsiteX20" fmla="*/ 580432 w 580431"/>
                <a:gd name="connsiteY20" fmla="*/ 916015 h 916014"/>
                <a:gd name="connsiteX21" fmla="*/ 494672 w 580431"/>
                <a:gd name="connsiteY21" fmla="*/ 471058 h 916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0431" h="916014">
                  <a:moveTo>
                    <a:pt x="494672" y="471058"/>
                  </a:moveTo>
                  <a:cubicBezTo>
                    <a:pt x="437499" y="484730"/>
                    <a:pt x="390269" y="504616"/>
                    <a:pt x="351739" y="529474"/>
                  </a:cubicBezTo>
                  <a:lnTo>
                    <a:pt x="345525" y="497159"/>
                  </a:lnTo>
                  <a:cubicBezTo>
                    <a:pt x="345525" y="497159"/>
                    <a:pt x="345525" y="497159"/>
                    <a:pt x="345525" y="497159"/>
                  </a:cubicBezTo>
                  <a:lnTo>
                    <a:pt x="345525" y="497159"/>
                  </a:lnTo>
                  <a:cubicBezTo>
                    <a:pt x="305752" y="514559"/>
                    <a:pt x="262251" y="540660"/>
                    <a:pt x="219992" y="575461"/>
                  </a:cubicBezTo>
                  <a:lnTo>
                    <a:pt x="219992" y="575461"/>
                  </a:lnTo>
                  <a:lnTo>
                    <a:pt x="288352" y="223721"/>
                  </a:lnTo>
                  <a:lnTo>
                    <a:pt x="293323" y="223721"/>
                  </a:lnTo>
                  <a:lnTo>
                    <a:pt x="293323" y="224964"/>
                  </a:lnTo>
                  <a:lnTo>
                    <a:pt x="345525" y="497159"/>
                  </a:lnTo>
                  <a:cubicBezTo>
                    <a:pt x="422584" y="462357"/>
                    <a:pt x="484729" y="454900"/>
                    <a:pt x="490943" y="454900"/>
                  </a:cubicBezTo>
                  <a:lnTo>
                    <a:pt x="402698" y="0"/>
                  </a:lnTo>
                  <a:lnTo>
                    <a:pt x="176491" y="0"/>
                  </a:lnTo>
                  <a:lnTo>
                    <a:pt x="0" y="913529"/>
                  </a:lnTo>
                  <a:lnTo>
                    <a:pt x="154119" y="913529"/>
                  </a:lnTo>
                  <a:lnTo>
                    <a:pt x="192649" y="717151"/>
                  </a:lnTo>
                  <a:lnTo>
                    <a:pt x="195135" y="710937"/>
                  </a:lnTo>
                  <a:cubicBezTo>
                    <a:pt x="203835" y="689808"/>
                    <a:pt x="242364" y="597833"/>
                    <a:pt x="351739" y="530717"/>
                  </a:cubicBezTo>
                  <a:lnTo>
                    <a:pt x="426313" y="916015"/>
                  </a:lnTo>
                  <a:lnTo>
                    <a:pt x="580432" y="916015"/>
                  </a:lnTo>
                  <a:lnTo>
                    <a:pt x="494672" y="471058"/>
                  </a:lnTo>
                  <a:close/>
                </a:path>
              </a:pathLst>
            </a:custGeom>
            <a:grpFill/>
            <a:ln w="124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16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33" name="Picture 132" descr="VNEEP - Chương trình mục tiêu quốc gia về sử dụng năng lượng tiết kiệm và  hiệu quả">
            <a:extLst>
              <a:ext uri="{FF2B5EF4-FFF2-40B4-BE49-F238E27FC236}">
                <a16:creationId xmlns:a16="http://schemas.microsoft.com/office/drawing/2014/main" id="{18196B17-3258-408D-87AD-1EC37CDDD1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13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71521"/>
          <a:stretch>
            <a:fillRect/>
          </a:stretch>
        </p:blipFill>
        <p:spPr bwMode="auto">
          <a:xfrm>
            <a:off x="10066153" y="2953222"/>
            <a:ext cx="1935348" cy="2051753"/>
          </a:xfrm>
          <a:custGeom>
            <a:avLst/>
            <a:gdLst>
              <a:gd name="connsiteX0" fmla="*/ 0 w 838200"/>
              <a:gd name="connsiteY0" fmla="*/ 0 h 888618"/>
              <a:gd name="connsiteX1" fmla="*/ 838200 w 838200"/>
              <a:gd name="connsiteY1" fmla="*/ 0 h 888618"/>
              <a:gd name="connsiteX2" fmla="*/ 838200 w 838200"/>
              <a:gd name="connsiteY2" fmla="*/ 888618 h 888618"/>
              <a:gd name="connsiteX3" fmla="*/ 0 w 838200"/>
              <a:gd name="connsiteY3" fmla="*/ 888618 h 888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8200" h="888618">
                <a:moveTo>
                  <a:pt x="0" y="0"/>
                </a:moveTo>
                <a:lnTo>
                  <a:pt x="838200" y="0"/>
                </a:lnTo>
                <a:lnTo>
                  <a:pt x="838200" y="888618"/>
                </a:lnTo>
                <a:lnTo>
                  <a:pt x="0" y="888618"/>
                </a:lnTo>
                <a:close/>
              </a:path>
            </a:pathLst>
          </a:cu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7" name="TextBox 96">
            <a:extLst>
              <a:ext uri="{FF2B5EF4-FFF2-40B4-BE49-F238E27FC236}">
                <a16:creationId xmlns:a16="http://schemas.microsoft.com/office/drawing/2014/main" id="{4115E394-E2B1-4324-A322-6498BCE1FBF9}"/>
              </a:ext>
            </a:extLst>
          </p:cNvPr>
          <p:cNvSpPr txBox="1"/>
          <p:nvPr/>
        </p:nvSpPr>
        <p:spPr>
          <a:xfrm>
            <a:off x="869765" y="4575315"/>
            <a:ext cx="6896009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sz="3600" b="1" dirty="0">
                <a:solidFill>
                  <a:srgbClr val="337177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MODULE 7.3:</a:t>
            </a:r>
          </a:p>
          <a:p>
            <a:r>
              <a:rPr lang="en-US" sz="3600" b="1" dirty="0">
                <a:solidFill>
                  <a:srgbClr val="3371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Characteristics of the beverage production line</a:t>
            </a:r>
          </a:p>
          <a:p>
            <a:endParaRPr lang="vi-VN" sz="2400" b="1" dirty="0">
              <a:solidFill>
                <a:srgbClr val="3371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Google Shape;48;p15">
            <a:extLst>
              <a:ext uri="{FF2B5EF4-FFF2-40B4-BE49-F238E27FC236}">
                <a16:creationId xmlns:a16="http://schemas.microsoft.com/office/drawing/2014/main" id="{F57DF8B9-0013-25CE-9107-3C8245E0109A}"/>
              </a:ext>
            </a:extLst>
          </p:cNvPr>
          <p:cNvGrpSpPr/>
          <p:nvPr/>
        </p:nvGrpSpPr>
        <p:grpSpPr>
          <a:xfrm>
            <a:off x="8777119" y="3069780"/>
            <a:ext cx="5311961" cy="4373966"/>
            <a:chOff x="1079350" y="238125"/>
            <a:chExt cx="5461275" cy="4525625"/>
          </a:xfrm>
        </p:grpSpPr>
        <p:sp>
          <p:nvSpPr>
            <p:cNvPr id="3" name="Google Shape;49;p15">
              <a:extLst>
                <a:ext uri="{FF2B5EF4-FFF2-40B4-BE49-F238E27FC236}">
                  <a16:creationId xmlns:a16="http://schemas.microsoft.com/office/drawing/2014/main" id="{0E587598-9191-A9BE-1478-418935AFC866}"/>
                </a:ext>
              </a:extLst>
            </p:cNvPr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" name="Google Shape;50;p15">
              <a:extLst>
                <a:ext uri="{FF2B5EF4-FFF2-40B4-BE49-F238E27FC236}">
                  <a16:creationId xmlns:a16="http://schemas.microsoft.com/office/drawing/2014/main" id="{E7544A16-9379-62D9-F0D0-7ECA3766F125}"/>
                </a:ext>
              </a:extLst>
            </p:cNvPr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Google Shape;51;p15">
              <a:extLst>
                <a:ext uri="{FF2B5EF4-FFF2-40B4-BE49-F238E27FC236}">
                  <a16:creationId xmlns:a16="http://schemas.microsoft.com/office/drawing/2014/main" id="{736B232F-DF09-8E59-0925-B5F3999D5E1B}"/>
                </a:ext>
              </a:extLst>
            </p:cNvPr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Google Shape;52;p15">
              <a:extLst>
                <a:ext uri="{FF2B5EF4-FFF2-40B4-BE49-F238E27FC236}">
                  <a16:creationId xmlns:a16="http://schemas.microsoft.com/office/drawing/2014/main" id="{443582E1-82EA-20E2-E8F1-81E560B5E73D}"/>
                </a:ext>
              </a:extLst>
            </p:cNvPr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Google Shape;53;p15">
              <a:extLst>
                <a:ext uri="{FF2B5EF4-FFF2-40B4-BE49-F238E27FC236}">
                  <a16:creationId xmlns:a16="http://schemas.microsoft.com/office/drawing/2014/main" id="{2840989B-42B1-E99A-EBC4-434868B47F1B}"/>
                </a:ext>
              </a:extLst>
            </p:cNvPr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Google Shape;54;p15">
              <a:extLst>
                <a:ext uri="{FF2B5EF4-FFF2-40B4-BE49-F238E27FC236}">
                  <a16:creationId xmlns:a16="http://schemas.microsoft.com/office/drawing/2014/main" id="{B0263FE4-0218-086B-7C76-EA66CD540E71}"/>
                </a:ext>
              </a:extLst>
            </p:cNvPr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Google Shape;55;p15">
              <a:extLst>
                <a:ext uri="{FF2B5EF4-FFF2-40B4-BE49-F238E27FC236}">
                  <a16:creationId xmlns:a16="http://schemas.microsoft.com/office/drawing/2014/main" id="{E10E75C6-F2DC-03E6-AFE0-452066BF0759}"/>
                </a:ext>
              </a:extLst>
            </p:cNvPr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Google Shape;56;p15">
              <a:extLst>
                <a:ext uri="{FF2B5EF4-FFF2-40B4-BE49-F238E27FC236}">
                  <a16:creationId xmlns:a16="http://schemas.microsoft.com/office/drawing/2014/main" id="{484AC455-F10C-B58C-A6A2-E4E7F5A5FEA9}"/>
                </a:ext>
              </a:extLst>
            </p:cNvPr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Google Shape;57;p15">
              <a:extLst>
                <a:ext uri="{FF2B5EF4-FFF2-40B4-BE49-F238E27FC236}">
                  <a16:creationId xmlns:a16="http://schemas.microsoft.com/office/drawing/2014/main" id="{AA2CDD05-EB1C-5610-A5BB-0228EEE1A704}"/>
                </a:ext>
              </a:extLst>
            </p:cNvPr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Google Shape;58;p15">
              <a:extLst>
                <a:ext uri="{FF2B5EF4-FFF2-40B4-BE49-F238E27FC236}">
                  <a16:creationId xmlns:a16="http://schemas.microsoft.com/office/drawing/2014/main" id="{9242B0AC-C4BB-1C19-56D4-25E3E6EC1124}"/>
                </a:ext>
              </a:extLst>
            </p:cNvPr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Google Shape;59;p15">
              <a:extLst>
                <a:ext uri="{FF2B5EF4-FFF2-40B4-BE49-F238E27FC236}">
                  <a16:creationId xmlns:a16="http://schemas.microsoft.com/office/drawing/2014/main" id="{F2048138-6896-4454-6976-F1C55717E795}"/>
                </a:ext>
              </a:extLst>
            </p:cNvPr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Google Shape;60;p15">
              <a:extLst>
                <a:ext uri="{FF2B5EF4-FFF2-40B4-BE49-F238E27FC236}">
                  <a16:creationId xmlns:a16="http://schemas.microsoft.com/office/drawing/2014/main" id="{E2E2F9EE-5561-F931-6B4F-8A1A450254C8}"/>
                </a:ext>
              </a:extLst>
            </p:cNvPr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Google Shape;61;p15">
              <a:extLst>
                <a:ext uri="{FF2B5EF4-FFF2-40B4-BE49-F238E27FC236}">
                  <a16:creationId xmlns:a16="http://schemas.microsoft.com/office/drawing/2014/main" id="{DD575312-FA5B-3888-95BA-226F894FC211}"/>
                </a:ext>
              </a:extLst>
            </p:cNvPr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Google Shape;62;p15">
              <a:extLst>
                <a:ext uri="{FF2B5EF4-FFF2-40B4-BE49-F238E27FC236}">
                  <a16:creationId xmlns:a16="http://schemas.microsoft.com/office/drawing/2014/main" id="{26DBE0E7-395E-649C-D655-C673CDD72647}"/>
                </a:ext>
              </a:extLst>
            </p:cNvPr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Google Shape;63;p15">
              <a:extLst>
                <a:ext uri="{FF2B5EF4-FFF2-40B4-BE49-F238E27FC236}">
                  <a16:creationId xmlns:a16="http://schemas.microsoft.com/office/drawing/2014/main" id="{1651A58B-0575-881C-0895-212EFE564DA3}"/>
                </a:ext>
              </a:extLst>
            </p:cNvPr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Google Shape;64;p15">
              <a:extLst>
                <a:ext uri="{FF2B5EF4-FFF2-40B4-BE49-F238E27FC236}">
                  <a16:creationId xmlns:a16="http://schemas.microsoft.com/office/drawing/2014/main" id="{6792D2BF-6BF9-8395-4BE2-BC93CF3AD2C8}"/>
                </a:ext>
              </a:extLst>
            </p:cNvPr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Google Shape;65;p15">
              <a:extLst>
                <a:ext uri="{FF2B5EF4-FFF2-40B4-BE49-F238E27FC236}">
                  <a16:creationId xmlns:a16="http://schemas.microsoft.com/office/drawing/2014/main" id="{264184C2-FF0A-71DA-D0FC-72A17821B498}"/>
                </a:ext>
              </a:extLst>
            </p:cNvPr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Google Shape;66;p15">
              <a:extLst>
                <a:ext uri="{FF2B5EF4-FFF2-40B4-BE49-F238E27FC236}">
                  <a16:creationId xmlns:a16="http://schemas.microsoft.com/office/drawing/2014/main" id="{2348CB69-132E-E0A7-01BD-5D496813272B}"/>
                </a:ext>
              </a:extLst>
            </p:cNvPr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Google Shape;67;p15">
              <a:extLst>
                <a:ext uri="{FF2B5EF4-FFF2-40B4-BE49-F238E27FC236}">
                  <a16:creationId xmlns:a16="http://schemas.microsoft.com/office/drawing/2014/main" id="{3AD4D999-0992-0383-11A1-67633F75C80D}"/>
                </a:ext>
              </a:extLst>
            </p:cNvPr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Google Shape;68;p15">
              <a:extLst>
                <a:ext uri="{FF2B5EF4-FFF2-40B4-BE49-F238E27FC236}">
                  <a16:creationId xmlns:a16="http://schemas.microsoft.com/office/drawing/2014/main" id="{B16CF8BD-BE64-B57A-3A7F-712332B50569}"/>
                </a:ext>
              </a:extLst>
            </p:cNvPr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Google Shape;69;p15">
              <a:extLst>
                <a:ext uri="{FF2B5EF4-FFF2-40B4-BE49-F238E27FC236}">
                  <a16:creationId xmlns:a16="http://schemas.microsoft.com/office/drawing/2014/main" id="{313B3962-B050-0B65-D3C4-09D1382BC02A}"/>
                </a:ext>
              </a:extLst>
            </p:cNvPr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Google Shape;70;p15">
              <a:extLst>
                <a:ext uri="{FF2B5EF4-FFF2-40B4-BE49-F238E27FC236}">
                  <a16:creationId xmlns:a16="http://schemas.microsoft.com/office/drawing/2014/main" id="{30ED274D-6B58-BF28-53D3-51ACD6226047}"/>
                </a:ext>
              </a:extLst>
            </p:cNvPr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Google Shape;71;p15">
              <a:extLst>
                <a:ext uri="{FF2B5EF4-FFF2-40B4-BE49-F238E27FC236}">
                  <a16:creationId xmlns:a16="http://schemas.microsoft.com/office/drawing/2014/main" id="{C68A9FC9-B411-807E-5D9C-187E2935B373}"/>
                </a:ext>
              </a:extLst>
            </p:cNvPr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Google Shape;72;p15">
              <a:extLst>
                <a:ext uri="{FF2B5EF4-FFF2-40B4-BE49-F238E27FC236}">
                  <a16:creationId xmlns:a16="http://schemas.microsoft.com/office/drawing/2014/main" id="{6AA5F5A8-9563-F231-ADA9-09CE9D3054FF}"/>
                </a:ext>
              </a:extLst>
            </p:cNvPr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Google Shape;73;p15">
              <a:extLst>
                <a:ext uri="{FF2B5EF4-FFF2-40B4-BE49-F238E27FC236}">
                  <a16:creationId xmlns:a16="http://schemas.microsoft.com/office/drawing/2014/main" id="{D1135EE8-3FC4-30FC-9D8D-070918E36E6A}"/>
                </a:ext>
              </a:extLst>
            </p:cNvPr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Google Shape;74;p15">
              <a:extLst>
                <a:ext uri="{FF2B5EF4-FFF2-40B4-BE49-F238E27FC236}">
                  <a16:creationId xmlns:a16="http://schemas.microsoft.com/office/drawing/2014/main" id="{AE9D6F8E-6A2D-B5C7-D4C2-0A291C463BEA}"/>
                </a:ext>
              </a:extLst>
            </p:cNvPr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Google Shape;75;p15">
              <a:extLst>
                <a:ext uri="{FF2B5EF4-FFF2-40B4-BE49-F238E27FC236}">
                  <a16:creationId xmlns:a16="http://schemas.microsoft.com/office/drawing/2014/main" id="{142D83C0-55A3-DB0B-F715-E1B8922894EF}"/>
                </a:ext>
              </a:extLst>
            </p:cNvPr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Google Shape;76;p15">
              <a:extLst>
                <a:ext uri="{FF2B5EF4-FFF2-40B4-BE49-F238E27FC236}">
                  <a16:creationId xmlns:a16="http://schemas.microsoft.com/office/drawing/2014/main" id="{16D81AD0-D14C-873C-1CAF-690BCE68120A}"/>
                </a:ext>
              </a:extLst>
            </p:cNvPr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Google Shape;77;p15">
              <a:extLst>
                <a:ext uri="{FF2B5EF4-FFF2-40B4-BE49-F238E27FC236}">
                  <a16:creationId xmlns:a16="http://schemas.microsoft.com/office/drawing/2014/main" id="{514D715B-4B75-3F2C-FD30-B3DB939C6EFD}"/>
                </a:ext>
              </a:extLst>
            </p:cNvPr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Google Shape;78;p15">
              <a:extLst>
                <a:ext uri="{FF2B5EF4-FFF2-40B4-BE49-F238E27FC236}">
                  <a16:creationId xmlns:a16="http://schemas.microsoft.com/office/drawing/2014/main" id="{46755554-9470-3212-FB00-378C1FD83E6D}"/>
                </a:ext>
              </a:extLst>
            </p:cNvPr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Google Shape;79;p15">
              <a:extLst>
                <a:ext uri="{FF2B5EF4-FFF2-40B4-BE49-F238E27FC236}">
                  <a16:creationId xmlns:a16="http://schemas.microsoft.com/office/drawing/2014/main" id="{DCF94DFF-B6E9-ACC3-284E-976B49CB1D6E}"/>
                </a:ext>
              </a:extLst>
            </p:cNvPr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Google Shape;80;p15">
              <a:extLst>
                <a:ext uri="{FF2B5EF4-FFF2-40B4-BE49-F238E27FC236}">
                  <a16:creationId xmlns:a16="http://schemas.microsoft.com/office/drawing/2014/main" id="{77709748-92D3-38E1-47B1-8E12419EB78A}"/>
                </a:ext>
              </a:extLst>
            </p:cNvPr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Google Shape;81;p15">
              <a:extLst>
                <a:ext uri="{FF2B5EF4-FFF2-40B4-BE49-F238E27FC236}">
                  <a16:creationId xmlns:a16="http://schemas.microsoft.com/office/drawing/2014/main" id="{4C6B0DEF-DEB2-8A9C-8AA7-803E70E17F6B}"/>
                </a:ext>
              </a:extLst>
            </p:cNvPr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Google Shape;82;p15">
              <a:extLst>
                <a:ext uri="{FF2B5EF4-FFF2-40B4-BE49-F238E27FC236}">
                  <a16:creationId xmlns:a16="http://schemas.microsoft.com/office/drawing/2014/main" id="{F3F85652-9F32-E55C-9B68-8BA85B2A1762}"/>
                </a:ext>
              </a:extLst>
            </p:cNvPr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Google Shape;83;p15">
              <a:extLst>
                <a:ext uri="{FF2B5EF4-FFF2-40B4-BE49-F238E27FC236}">
                  <a16:creationId xmlns:a16="http://schemas.microsoft.com/office/drawing/2014/main" id="{6D44C12B-9BFF-B0A4-03B3-87C84DD9E169}"/>
                </a:ext>
              </a:extLst>
            </p:cNvPr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Google Shape;84;p15">
              <a:extLst>
                <a:ext uri="{FF2B5EF4-FFF2-40B4-BE49-F238E27FC236}">
                  <a16:creationId xmlns:a16="http://schemas.microsoft.com/office/drawing/2014/main" id="{C2DD5093-6467-3227-2E74-E6EDDFB07F27}"/>
                </a:ext>
              </a:extLst>
            </p:cNvPr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Google Shape;85;p15">
              <a:extLst>
                <a:ext uri="{FF2B5EF4-FFF2-40B4-BE49-F238E27FC236}">
                  <a16:creationId xmlns:a16="http://schemas.microsoft.com/office/drawing/2014/main" id="{D726697E-2092-1DD4-60B4-072A0518835C}"/>
                </a:ext>
              </a:extLst>
            </p:cNvPr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Google Shape;86;p15">
              <a:extLst>
                <a:ext uri="{FF2B5EF4-FFF2-40B4-BE49-F238E27FC236}">
                  <a16:creationId xmlns:a16="http://schemas.microsoft.com/office/drawing/2014/main" id="{BE4C0040-56D8-1164-3BA0-3BCFF26A4877}"/>
                </a:ext>
              </a:extLst>
            </p:cNvPr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" name="Google Shape;87;p15">
              <a:extLst>
                <a:ext uri="{FF2B5EF4-FFF2-40B4-BE49-F238E27FC236}">
                  <a16:creationId xmlns:a16="http://schemas.microsoft.com/office/drawing/2014/main" id="{649E315F-6DB0-B74D-FD16-DED0DB6AC8FC}"/>
                </a:ext>
              </a:extLst>
            </p:cNvPr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Google Shape;88;p15">
              <a:extLst>
                <a:ext uri="{FF2B5EF4-FFF2-40B4-BE49-F238E27FC236}">
                  <a16:creationId xmlns:a16="http://schemas.microsoft.com/office/drawing/2014/main" id="{A10CDB7D-A040-2507-76C4-84C5093C70BF}"/>
                </a:ext>
              </a:extLst>
            </p:cNvPr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Google Shape;89;p15">
              <a:extLst>
                <a:ext uri="{FF2B5EF4-FFF2-40B4-BE49-F238E27FC236}">
                  <a16:creationId xmlns:a16="http://schemas.microsoft.com/office/drawing/2014/main" id="{D7285EC1-C39F-F0F7-2AE6-09AEDAE784C4}"/>
                </a:ext>
              </a:extLst>
            </p:cNvPr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" name="Google Shape;90;p15">
              <a:extLst>
                <a:ext uri="{FF2B5EF4-FFF2-40B4-BE49-F238E27FC236}">
                  <a16:creationId xmlns:a16="http://schemas.microsoft.com/office/drawing/2014/main" id="{E9BADEA8-F5D5-1C52-DEF3-D2311C05A467}"/>
                </a:ext>
              </a:extLst>
            </p:cNvPr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" name="Google Shape;91;p15">
              <a:extLst>
                <a:ext uri="{FF2B5EF4-FFF2-40B4-BE49-F238E27FC236}">
                  <a16:creationId xmlns:a16="http://schemas.microsoft.com/office/drawing/2014/main" id="{91342D78-6D7E-2DF5-CD57-D915A4918AC8}"/>
                </a:ext>
              </a:extLst>
            </p:cNvPr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" name="Google Shape;92;p15">
              <a:extLst>
                <a:ext uri="{FF2B5EF4-FFF2-40B4-BE49-F238E27FC236}">
                  <a16:creationId xmlns:a16="http://schemas.microsoft.com/office/drawing/2014/main" id="{122780C3-4965-41EC-A2D7-0706E73EA927}"/>
                </a:ext>
              </a:extLst>
            </p:cNvPr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Google Shape;93;p15">
              <a:extLst>
                <a:ext uri="{FF2B5EF4-FFF2-40B4-BE49-F238E27FC236}">
                  <a16:creationId xmlns:a16="http://schemas.microsoft.com/office/drawing/2014/main" id="{C21BB68F-D84C-1C5C-FE84-30A81819FF14}"/>
                </a:ext>
              </a:extLst>
            </p:cNvPr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Google Shape;94;p15">
              <a:extLst>
                <a:ext uri="{FF2B5EF4-FFF2-40B4-BE49-F238E27FC236}">
                  <a16:creationId xmlns:a16="http://schemas.microsoft.com/office/drawing/2014/main" id="{51C14166-B045-C674-D354-CC8F44C6A47A}"/>
                </a:ext>
              </a:extLst>
            </p:cNvPr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Google Shape;95;p15">
              <a:extLst>
                <a:ext uri="{FF2B5EF4-FFF2-40B4-BE49-F238E27FC236}">
                  <a16:creationId xmlns:a16="http://schemas.microsoft.com/office/drawing/2014/main" id="{8E4F1C43-5F79-B176-C946-F08E70035291}"/>
                </a:ext>
              </a:extLst>
            </p:cNvPr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Google Shape;96;p15">
              <a:extLst>
                <a:ext uri="{FF2B5EF4-FFF2-40B4-BE49-F238E27FC236}">
                  <a16:creationId xmlns:a16="http://schemas.microsoft.com/office/drawing/2014/main" id="{19E6DABA-1302-2F5E-D533-515AE9960EA9}"/>
                </a:ext>
              </a:extLst>
            </p:cNvPr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" name="Google Shape;97;p15">
              <a:extLst>
                <a:ext uri="{FF2B5EF4-FFF2-40B4-BE49-F238E27FC236}">
                  <a16:creationId xmlns:a16="http://schemas.microsoft.com/office/drawing/2014/main" id="{C76F8457-11E8-5525-B11A-AAA243F860B5}"/>
                </a:ext>
              </a:extLst>
            </p:cNvPr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Google Shape;98;p15">
              <a:extLst>
                <a:ext uri="{FF2B5EF4-FFF2-40B4-BE49-F238E27FC236}">
                  <a16:creationId xmlns:a16="http://schemas.microsoft.com/office/drawing/2014/main" id="{F589D90F-6ADF-DF63-C180-61B9DA76A1AA}"/>
                </a:ext>
              </a:extLst>
            </p:cNvPr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Google Shape;99;p15">
              <a:extLst>
                <a:ext uri="{FF2B5EF4-FFF2-40B4-BE49-F238E27FC236}">
                  <a16:creationId xmlns:a16="http://schemas.microsoft.com/office/drawing/2014/main" id="{1993783A-CBC7-368B-4194-CBBD3183157C}"/>
                </a:ext>
              </a:extLst>
            </p:cNvPr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Google Shape;100;p15">
              <a:extLst>
                <a:ext uri="{FF2B5EF4-FFF2-40B4-BE49-F238E27FC236}">
                  <a16:creationId xmlns:a16="http://schemas.microsoft.com/office/drawing/2014/main" id="{DAF80CEE-451C-FE43-6FBD-8BFCD6D11A97}"/>
                </a:ext>
              </a:extLst>
            </p:cNvPr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Google Shape;101;p15">
              <a:extLst>
                <a:ext uri="{FF2B5EF4-FFF2-40B4-BE49-F238E27FC236}">
                  <a16:creationId xmlns:a16="http://schemas.microsoft.com/office/drawing/2014/main" id="{5EB7646B-6897-6E11-B5C5-1E6F93C49461}"/>
                </a:ext>
              </a:extLst>
            </p:cNvPr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Google Shape;102;p15">
              <a:extLst>
                <a:ext uri="{FF2B5EF4-FFF2-40B4-BE49-F238E27FC236}">
                  <a16:creationId xmlns:a16="http://schemas.microsoft.com/office/drawing/2014/main" id="{E85C490F-3062-6122-B2E4-0BDCEB28A0C0}"/>
                </a:ext>
              </a:extLst>
            </p:cNvPr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Google Shape;103;p15">
              <a:extLst>
                <a:ext uri="{FF2B5EF4-FFF2-40B4-BE49-F238E27FC236}">
                  <a16:creationId xmlns:a16="http://schemas.microsoft.com/office/drawing/2014/main" id="{864FB8A0-18E1-5224-7ACF-518074F7A689}"/>
                </a:ext>
              </a:extLst>
            </p:cNvPr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" name="Google Shape;104;p15">
              <a:extLst>
                <a:ext uri="{FF2B5EF4-FFF2-40B4-BE49-F238E27FC236}">
                  <a16:creationId xmlns:a16="http://schemas.microsoft.com/office/drawing/2014/main" id="{9CA49495-CDE3-202B-8657-CC807A3134F3}"/>
                </a:ext>
              </a:extLst>
            </p:cNvPr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" name="Google Shape;105;p15">
              <a:extLst>
                <a:ext uri="{FF2B5EF4-FFF2-40B4-BE49-F238E27FC236}">
                  <a16:creationId xmlns:a16="http://schemas.microsoft.com/office/drawing/2014/main" id="{39AE21C7-EFE2-9A3A-EB17-4BE7B4C6AF53}"/>
                </a:ext>
              </a:extLst>
            </p:cNvPr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Google Shape;106;p15">
              <a:extLst>
                <a:ext uri="{FF2B5EF4-FFF2-40B4-BE49-F238E27FC236}">
                  <a16:creationId xmlns:a16="http://schemas.microsoft.com/office/drawing/2014/main" id="{F866E819-06D3-88E4-041F-2E84FC7A8BAE}"/>
                </a:ext>
              </a:extLst>
            </p:cNvPr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" name="Google Shape;107;p15">
              <a:extLst>
                <a:ext uri="{FF2B5EF4-FFF2-40B4-BE49-F238E27FC236}">
                  <a16:creationId xmlns:a16="http://schemas.microsoft.com/office/drawing/2014/main" id="{D8EFC2D1-4574-A019-53AB-BC1F449BCB7E}"/>
                </a:ext>
              </a:extLst>
            </p:cNvPr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" name="Google Shape;108;p15">
              <a:extLst>
                <a:ext uri="{FF2B5EF4-FFF2-40B4-BE49-F238E27FC236}">
                  <a16:creationId xmlns:a16="http://schemas.microsoft.com/office/drawing/2014/main" id="{7FF2D2E8-71B4-7DA6-CBCD-6116CC7707C4}"/>
                </a:ext>
              </a:extLst>
            </p:cNvPr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" name="Google Shape;109;p15">
              <a:extLst>
                <a:ext uri="{FF2B5EF4-FFF2-40B4-BE49-F238E27FC236}">
                  <a16:creationId xmlns:a16="http://schemas.microsoft.com/office/drawing/2014/main" id="{B4C48284-C430-F1C4-16CF-AB40922280BE}"/>
                </a:ext>
              </a:extLst>
            </p:cNvPr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" name="Google Shape;110;p15">
              <a:extLst>
                <a:ext uri="{FF2B5EF4-FFF2-40B4-BE49-F238E27FC236}">
                  <a16:creationId xmlns:a16="http://schemas.microsoft.com/office/drawing/2014/main" id="{8E2C23DC-9156-E0B8-79AB-C5EEF3192796}"/>
                </a:ext>
              </a:extLst>
            </p:cNvPr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" name="Google Shape;111;p15">
              <a:extLst>
                <a:ext uri="{FF2B5EF4-FFF2-40B4-BE49-F238E27FC236}">
                  <a16:creationId xmlns:a16="http://schemas.microsoft.com/office/drawing/2014/main" id="{F8EC0D54-1B21-06BC-4E24-775456CC2217}"/>
                </a:ext>
              </a:extLst>
            </p:cNvPr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" name="Google Shape;112;p15">
              <a:extLst>
                <a:ext uri="{FF2B5EF4-FFF2-40B4-BE49-F238E27FC236}">
                  <a16:creationId xmlns:a16="http://schemas.microsoft.com/office/drawing/2014/main" id="{C4A33134-C729-30F9-D1B3-4EE786D3EA85}"/>
                </a:ext>
              </a:extLst>
            </p:cNvPr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" name="Google Shape;113;p15">
              <a:extLst>
                <a:ext uri="{FF2B5EF4-FFF2-40B4-BE49-F238E27FC236}">
                  <a16:creationId xmlns:a16="http://schemas.microsoft.com/office/drawing/2014/main" id="{459E22C9-B5B7-F37D-5190-C38EE2925BD8}"/>
                </a:ext>
              </a:extLst>
            </p:cNvPr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" name="Google Shape;114;p15">
              <a:extLst>
                <a:ext uri="{FF2B5EF4-FFF2-40B4-BE49-F238E27FC236}">
                  <a16:creationId xmlns:a16="http://schemas.microsoft.com/office/drawing/2014/main" id="{6EBDB0D9-415E-BF29-25E2-37D2DFC69825}"/>
                </a:ext>
              </a:extLst>
            </p:cNvPr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" name="Google Shape;115;p15">
              <a:extLst>
                <a:ext uri="{FF2B5EF4-FFF2-40B4-BE49-F238E27FC236}">
                  <a16:creationId xmlns:a16="http://schemas.microsoft.com/office/drawing/2014/main" id="{A2CC5176-DCEA-71DB-DD3D-5183B473A83A}"/>
                </a:ext>
              </a:extLst>
            </p:cNvPr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" name="Google Shape;116;p15">
              <a:extLst>
                <a:ext uri="{FF2B5EF4-FFF2-40B4-BE49-F238E27FC236}">
                  <a16:creationId xmlns:a16="http://schemas.microsoft.com/office/drawing/2014/main" id="{38F12C7C-D55F-7E55-1090-78BA2483B91D}"/>
                </a:ext>
              </a:extLst>
            </p:cNvPr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" name="Google Shape;117;p15">
              <a:extLst>
                <a:ext uri="{FF2B5EF4-FFF2-40B4-BE49-F238E27FC236}">
                  <a16:creationId xmlns:a16="http://schemas.microsoft.com/office/drawing/2014/main" id="{048CBA0E-CAEC-46EC-B5B1-89BD368807A6}"/>
                </a:ext>
              </a:extLst>
            </p:cNvPr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" name="Google Shape;118;p15">
              <a:extLst>
                <a:ext uri="{FF2B5EF4-FFF2-40B4-BE49-F238E27FC236}">
                  <a16:creationId xmlns:a16="http://schemas.microsoft.com/office/drawing/2014/main" id="{5B2E577E-16E1-6568-E60F-DCF7D7330ECE}"/>
                </a:ext>
              </a:extLst>
            </p:cNvPr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" name="Google Shape;119;p15">
              <a:extLst>
                <a:ext uri="{FF2B5EF4-FFF2-40B4-BE49-F238E27FC236}">
                  <a16:creationId xmlns:a16="http://schemas.microsoft.com/office/drawing/2014/main" id="{764F6E56-FA09-89F7-977E-99EF1CA02BA0}"/>
                </a:ext>
              </a:extLst>
            </p:cNvPr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" name="Google Shape;120;p15">
              <a:extLst>
                <a:ext uri="{FF2B5EF4-FFF2-40B4-BE49-F238E27FC236}">
                  <a16:creationId xmlns:a16="http://schemas.microsoft.com/office/drawing/2014/main" id="{41BC23C6-E745-11D4-BAC4-BD453760CA23}"/>
                </a:ext>
              </a:extLst>
            </p:cNvPr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" name="Google Shape;121;p15">
              <a:extLst>
                <a:ext uri="{FF2B5EF4-FFF2-40B4-BE49-F238E27FC236}">
                  <a16:creationId xmlns:a16="http://schemas.microsoft.com/office/drawing/2014/main" id="{20144293-B608-42D7-D312-36DDAF9B383E}"/>
                </a:ext>
              </a:extLst>
            </p:cNvPr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" name="Google Shape;122;p15">
              <a:extLst>
                <a:ext uri="{FF2B5EF4-FFF2-40B4-BE49-F238E27FC236}">
                  <a16:creationId xmlns:a16="http://schemas.microsoft.com/office/drawing/2014/main" id="{CE2F3FAB-C2AB-B4E7-FB54-204B483AC01D}"/>
                </a:ext>
              </a:extLst>
            </p:cNvPr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" name="Google Shape;123;p15">
              <a:extLst>
                <a:ext uri="{FF2B5EF4-FFF2-40B4-BE49-F238E27FC236}">
                  <a16:creationId xmlns:a16="http://schemas.microsoft.com/office/drawing/2014/main" id="{64E50899-1802-A881-494A-A6B271075AC8}"/>
                </a:ext>
              </a:extLst>
            </p:cNvPr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" name="Google Shape;124;p15">
              <a:extLst>
                <a:ext uri="{FF2B5EF4-FFF2-40B4-BE49-F238E27FC236}">
                  <a16:creationId xmlns:a16="http://schemas.microsoft.com/office/drawing/2014/main" id="{2F5502A4-D823-5E47-4FEF-2D08C7AE494C}"/>
                </a:ext>
              </a:extLst>
            </p:cNvPr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" name="Google Shape;125;p15">
              <a:extLst>
                <a:ext uri="{FF2B5EF4-FFF2-40B4-BE49-F238E27FC236}">
                  <a16:creationId xmlns:a16="http://schemas.microsoft.com/office/drawing/2014/main" id="{F9CEEBF4-CCDC-3672-2F20-1CC671149D3C}"/>
                </a:ext>
              </a:extLst>
            </p:cNvPr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" name="Google Shape;126;p15">
              <a:extLst>
                <a:ext uri="{FF2B5EF4-FFF2-40B4-BE49-F238E27FC236}">
                  <a16:creationId xmlns:a16="http://schemas.microsoft.com/office/drawing/2014/main" id="{0AB922ED-0A1D-BE12-32AE-B1F0DC63B667}"/>
                </a:ext>
              </a:extLst>
            </p:cNvPr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" name="Google Shape;127;p15">
              <a:extLst>
                <a:ext uri="{FF2B5EF4-FFF2-40B4-BE49-F238E27FC236}">
                  <a16:creationId xmlns:a16="http://schemas.microsoft.com/office/drawing/2014/main" id="{FB60CFB1-5D64-E4B9-94F9-D72E81079869}"/>
                </a:ext>
              </a:extLst>
            </p:cNvPr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" name="Google Shape;128;p15">
              <a:extLst>
                <a:ext uri="{FF2B5EF4-FFF2-40B4-BE49-F238E27FC236}">
                  <a16:creationId xmlns:a16="http://schemas.microsoft.com/office/drawing/2014/main" id="{A8CE4173-82BB-E05B-D9C5-F66D21A09E6F}"/>
                </a:ext>
              </a:extLst>
            </p:cNvPr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" name="Google Shape;129;p15">
              <a:extLst>
                <a:ext uri="{FF2B5EF4-FFF2-40B4-BE49-F238E27FC236}">
                  <a16:creationId xmlns:a16="http://schemas.microsoft.com/office/drawing/2014/main" id="{97DAC24C-0B7D-377B-1D67-0AC01D7A6486}"/>
                </a:ext>
              </a:extLst>
            </p:cNvPr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" name="Google Shape;130;p15">
              <a:extLst>
                <a:ext uri="{FF2B5EF4-FFF2-40B4-BE49-F238E27FC236}">
                  <a16:creationId xmlns:a16="http://schemas.microsoft.com/office/drawing/2014/main" id="{479CEF1C-7AB5-EC18-93CE-2FCAD7CAA2E9}"/>
                </a:ext>
              </a:extLst>
            </p:cNvPr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" name="Google Shape;131;p15">
              <a:extLst>
                <a:ext uri="{FF2B5EF4-FFF2-40B4-BE49-F238E27FC236}">
                  <a16:creationId xmlns:a16="http://schemas.microsoft.com/office/drawing/2014/main" id="{DE0FDA6B-9AAF-A6A4-817E-03CB4D5359AC}"/>
                </a:ext>
              </a:extLst>
            </p:cNvPr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" name="Google Shape;132;p15">
              <a:extLst>
                <a:ext uri="{FF2B5EF4-FFF2-40B4-BE49-F238E27FC236}">
                  <a16:creationId xmlns:a16="http://schemas.microsoft.com/office/drawing/2014/main" id="{6DE84C55-3C69-661E-8F5F-8D31977AAC6A}"/>
                </a:ext>
              </a:extLst>
            </p:cNvPr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" name="Google Shape;133;p15">
              <a:extLst>
                <a:ext uri="{FF2B5EF4-FFF2-40B4-BE49-F238E27FC236}">
                  <a16:creationId xmlns:a16="http://schemas.microsoft.com/office/drawing/2014/main" id="{82022B7B-36AD-FD6D-F6EE-11BDB6027AC6}"/>
                </a:ext>
              </a:extLst>
            </p:cNvPr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" name="Google Shape;134;p15">
              <a:extLst>
                <a:ext uri="{FF2B5EF4-FFF2-40B4-BE49-F238E27FC236}">
                  <a16:creationId xmlns:a16="http://schemas.microsoft.com/office/drawing/2014/main" id="{A23A5291-4B4E-F252-A407-45B2AFEA8089}"/>
                </a:ext>
              </a:extLst>
            </p:cNvPr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" name="Google Shape;135;p15">
              <a:extLst>
                <a:ext uri="{FF2B5EF4-FFF2-40B4-BE49-F238E27FC236}">
                  <a16:creationId xmlns:a16="http://schemas.microsoft.com/office/drawing/2014/main" id="{592F7CFC-AE7A-7408-494F-1E879C59EA81}"/>
                </a:ext>
              </a:extLst>
            </p:cNvPr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" name="Google Shape;136;p15">
              <a:extLst>
                <a:ext uri="{FF2B5EF4-FFF2-40B4-BE49-F238E27FC236}">
                  <a16:creationId xmlns:a16="http://schemas.microsoft.com/office/drawing/2014/main" id="{44B573CF-C23C-1A44-32D9-D70335BF8D7D}"/>
                </a:ext>
              </a:extLst>
            </p:cNvPr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" name="Google Shape;137;p15">
              <a:extLst>
                <a:ext uri="{FF2B5EF4-FFF2-40B4-BE49-F238E27FC236}">
                  <a16:creationId xmlns:a16="http://schemas.microsoft.com/office/drawing/2014/main" id="{B05E6DE9-35FD-851E-6B9E-EB27FA3954D6}"/>
                </a:ext>
              </a:extLst>
            </p:cNvPr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" name="Google Shape;138;p15">
              <a:extLst>
                <a:ext uri="{FF2B5EF4-FFF2-40B4-BE49-F238E27FC236}">
                  <a16:creationId xmlns:a16="http://schemas.microsoft.com/office/drawing/2014/main" id="{E9CD6450-ECF7-8C5F-FCC9-508540A4354F}"/>
                </a:ext>
              </a:extLst>
            </p:cNvPr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" name="Google Shape;139;p15">
              <a:extLst>
                <a:ext uri="{FF2B5EF4-FFF2-40B4-BE49-F238E27FC236}">
                  <a16:creationId xmlns:a16="http://schemas.microsoft.com/office/drawing/2014/main" id="{34AF862E-E790-5D11-6A5C-8194D820D7E9}"/>
                </a:ext>
              </a:extLst>
            </p:cNvPr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" name="Google Shape;140;p15">
              <a:extLst>
                <a:ext uri="{FF2B5EF4-FFF2-40B4-BE49-F238E27FC236}">
                  <a16:creationId xmlns:a16="http://schemas.microsoft.com/office/drawing/2014/main" id="{A4030714-2A96-224D-1185-5BEC2DEC9161}"/>
                </a:ext>
              </a:extLst>
            </p:cNvPr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" name="Google Shape;141;p15">
              <a:extLst>
                <a:ext uri="{FF2B5EF4-FFF2-40B4-BE49-F238E27FC236}">
                  <a16:creationId xmlns:a16="http://schemas.microsoft.com/office/drawing/2014/main" id="{6807B757-2E86-447A-150A-2D2048CB71E1}"/>
                </a:ext>
              </a:extLst>
            </p:cNvPr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" name="Google Shape;142;p15">
              <a:extLst>
                <a:ext uri="{FF2B5EF4-FFF2-40B4-BE49-F238E27FC236}">
                  <a16:creationId xmlns:a16="http://schemas.microsoft.com/office/drawing/2014/main" id="{89A74DDA-B5C3-3BEC-0A7A-0D9357C57277}"/>
                </a:ext>
              </a:extLst>
            </p:cNvPr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" name="Google Shape;143;p15">
              <a:extLst>
                <a:ext uri="{FF2B5EF4-FFF2-40B4-BE49-F238E27FC236}">
                  <a16:creationId xmlns:a16="http://schemas.microsoft.com/office/drawing/2014/main" id="{417BC1DD-3643-E060-EB71-7A8194337A28}"/>
                </a:ext>
              </a:extLst>
            </p:cNvPr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" name="Google Shape;144;p15">
              <a:extLst>
                <a:ext uri="{FF2B5EF4-FFF2-40B4-BE49-F238E27FC236}">
                  <a16:creationId xmlns:a16="http://schemas.microsoft.com/office/drawing/2014/main" id="{B7CE303F-99FC-9C01-321E-2504EB29AB6C}"/>
                </a:ext>
              </a:extLst>
            </p:cNvPr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" name="Google Shape;145;p15">
              <a:extLst>
                <a:ext uri="{FF2B5EF4-FFF2-40B4-BE49-F238E27FC236}">
                  <a16:creationId xmlns:a16="http://schemas.microsoft.com/office/drawing/2014/main" id="{29A0C28F-D17E-7351-454F-F92898299DC0}"/>
                </a:ext>
              </a:extLst>
            </p:cNvPr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" name="Google Shape;146;p15">
              <a:extLst>
                <a:ext uri="{FF2B5EF4-FFF2-40B4-BE49-F238E27FC236}">
                  <a16:creationId xmlns:a16="http://schemas.microsoft.com/office/drawing/2014/main" id="{CF257B3A-591C-0202-7F0C-9AF3CD36608F}"/>
                </a:ext>
              </a:extLst>
            </p:cNvPr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" name="Google Shape;147;p15">
              <a:extLst>
                <a:ext uri="{FF2B5EF4-FFF2-40B4-BE49-F238E27FC236}">
                  <a16:creationId xmlns:a16="http://schemas.microsoft.com/office/drawing/2014/main" id="{66030C45-6E30-BE87-D16C-0EE8D623DED1}"/>
                </a:ext>
              </a:extLst>
            </p:cNvPr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" name="Google Shape;148;p15">
              <a:extLst>
                <a:ext uri="{FF2B5EF4-FFF2-40B4-BE49-F238E27FC236}">
                  <a16:creationId xmlns:a16="http://schemas.microsoft.com/office/drawing/2014/main" id="{49D192D4-78AD-78FE-7B38-0CCB6059414D}"/>
                </a:ext>
              </a:extLst>
            </p:cNvPr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" name="Google Shape;149;p15">
              <a:extLst>
                <a:ext uri="{FF2B5EF4-FFF2-40B4-BE49-F238E27FC236}">
                  <a16:creationId xmlns:a16="http://schemas.microsoft.com/office/drawing/2014/main" id="{3936480B-E025-6819-F0F7-BBA75E791E44}"/>
                </a:ext>
              </a:extLst>
            </p:cNvPr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" name="Google Shape;150;p15">
              <a:extLst>
                <a:ext uri="{FF2B5EF4-FFF2-40B4-BE49-F238E27FC236}">
                  <a16:creationId xmlns:a16="http://schemas.microsoft.com/office/drawing/2014/main" id="{767EB6CB-E0DC-9418-7724-0B424E5A93C1}"/>
                </a:ext>
              </a:extLst>
            </p:cNvPr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" name="Google Shape;151;p15">
              <a:extLst>
                <a:ext uri="{FF2B5EF4-FFF2-40B4-BE49-F238E27FC236}">
                  <a16:creationId xmlns:a16="http://schemas.microsoft.com/office/drawing/2014/main" id="{A4AB4DFB-FD5B-C466-13D2-671FF7EF9C4A}"/>
                </a:ext>
              </a:extLst>
            </p:cNvPr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" name="Google Shape;152;p15">
              <a:extLst>
                <a:ext uri="{FF2B5EF4-FFF2-40B4-BE49-F238E27FC236}">
                  <a16:creationId xmlns:a16="http://schemas.microsoft.com/office/drawing/2014/main" id="{BA0E324A-D2B8-D2AE-2015-77B5E2AB6EEC}"/>
                </a:ext>
              </a:extLst>
            </p:cNvPr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" name="Google Shape;153;p15">
              <a:extLst>
                <a:ext uri="{FF2B5EF4-FFF2-40B4-BE49-F238E27FC236}">
                  <a16:creationId xmlns:a16="http://schemas.microsoft.com/office/drawing/2014/main" id="{73D6C33E-C5A6-BF49-975A-FABF233B94FE}"/>
                </a:ext>
              </a:extLst>
            </p:cNvPr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" name="Google Shape;154;p15">
              <a:extLst>
                <a:ext uri="{FF2B5EF4-FFF2-40B4-BE49-F238E27FC236}">
                  <a16:creationId xmlns:a16="http://schemas.microsoft.com/office/drawing/2014/main" id="{4FD90276-D04C-0F47-0497-AC314D069317}"/>
                </a:ext>
              </a:extLst>
            </p:cNvPr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" name="Google Shape;155;p15">
              <a:extLst>
                <a:ext uri="{FF2B5EF4-FFF2-40B4-BE49-F238E27FC236}">
                  <a16:creationId xmlns:a16="http://schemas.microsoft.com/office/drawing/2014/main" id="{851D9E0F-A8F4-053F-DA1D-F10A6B2C429D}"/>
                </a:ext>
              </a:extLst>
            </p:cNvPr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" name="Google Shape;156;p15">
              <a:extLst>
                <a:ext uri="{FF2B5EF4-FFF2-40B4-BE49-F238E27FC236}">
                  <a16:creationId xmlns:a16="http://schemas.microsoft.com/office/drawing/2014/main" id="{B3593A75-5748-C12E-A0C6-BD1ABFC223B9}"/>
                </a:ext>
              </a:extLst>
            </p:cNvPr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" name="Google Shape;157;p15">
              <a:extLst>
                <a:ext uri="{FF2B5EF4-FFF2-40B4-BE49-F238E27FC236}">
                  <a16:creationId xmlns:a16="http://schemas.microsoft.com/office/drawing/2014/main" id="{81E6BA47-625A-E1C4-28D2-947F4756820D}"/>
                </a:ext>
              </a:extLst>
            </p:cNvPr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" name="Google Shape;158;p15">
              <a:extLst>
                <a:ext uri="{FF2B5EF4-FFF2-40B4-BE49-F238E27FC236}">
                  <a16:creationId xmlns:a16="http://schemas.microsoft.com/office/drawing/2014/main" id="{2AB2890C-467F-9531-8EDF-38F98C5960D2}"/>
                </a:ext>
              </a:extLst>
            </p:cNvPr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" name="Google Shape;159;p15">
              <a:extLst>
                <a:ext uri="{FF2B5EF4-FFF2-40B4-BE49-F238E27FC236}">
                  <a16:creationId xmlns:a16="http://schemas.microsoft.com/office/drawing/2014/main" id="{917A23AC-4855-2C77-D1BC-F22442FFD5FD}"/>
                </a:ext>
              </a:extLst>
            </p:cNvPr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" name="Google Shape;160;p15">
              <a:extLst>
                <a:ext uri="{FF2B5EF4-FFF2-40B4-BE49-F238E27FC236}">
                  <a16:creationId xmlns:a16="http://schemas.microsoft.com/office/drawing/2014/main" id="{605CC165-7EEF-BD3E-61B2-A8A72F88A63E}"/>
                </a:ext>
              </a:extLst>
            </p:cNvPr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" name="Google Shape;161;p15">
              <a:extLst>
                <a:ext uri="{FF2B5EF4-FFF2-40B4-BE49-F238E27FC236}">
                  <a16:creationId xmlns:a16="http://schemas.microsoft.com/office/drawing/2014/main" id="{F63F3337-EB70-2C81-5AC9-CF3DAD3FB786}"/>
                </a:ext>
              </a:extLst>
            </p:cNvPr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" name="Google Shape;162;p15">
              <a:extLst>
                <a:ext uri="{FF2B5EF4-FFF2-40B4-BE49-F238E27FC236}">
                  <a16:creationId xmlns:a16="http://schemas.microsoft.com/office/drawing/2014/main" id="{DFDE3664-E687-6220-1172-C7E3D40A8DFB}"/>
                </a:ext>
              </a:extLst>
            </p:cNvPr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" name="Google Shape;163;p15">
              <a:extLst>
                <a:ext uri="{FF2B5EF4-FFF2-40B4-BE49-F238E27FC236}">
                  <a16:creationId xmlns:a16="http://schemas.microsoft.com/office/drawing/2014/main" id="{4B6CEF4A-6A6D-4129-6BF4-5D6E4E9A2742}"/>
                </a:ext>
              </a:extLst>
            </p:cNvPr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" name="Google Shape;164;p15">
              <a:extLst>
                <a:ext uri="{FF2B5EF4-FFF2-40B4-BE49-F238E27FC236}">
                  <a16:creationId xmlns:a16="http://schemas.microsoft.com/office/drawing/2014/main" id="{54E6EA08-433D-06C1-DA61-3BE7385081AF}"/>
                </a:ext>
              </a:extLst>
            </p:cNvPr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" name="Google Shape;165;p15">
              <a:extLst>
                <a:ext uri="{FF2B5EF4-FFF2-40B4-BE49-F238E27FC236}">
                  <a16:creationId xmlns:a16="http://schemas.microsoft.com/office/drawing/2014/main" id="{91C8979B-3FE1-6D0F-E711-459D915D5A27}"/>
                </a:ext>
              </a:extLst>
            </p:cNvPr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" name="Google Shape;166;p15">
              <a:extLst>
                <a:ext uri="{FF2B5EF4-FFF2-40B4-BE49-F238E27FC236}">
                  <a16:creationId xmlns:a16="http://schemas.microsoft.com/office/drawing/2014/main" id="{BD461A21-EC12-A720-CFF2-52481D826231}"/>
                </a:ext>
              </a:extLst>
            </p:cNvPr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" name="Google Shape;167;p15">
              <a:extLst>
                <a:ext uri="{FF2B5EF4-FFF2-40B4-BE49-F238E27FC236}">
                  <a16:creationId xmlns:a16="http://schemas.microsoft.com/office/drawing/2014/main" id="{746C17EB-FD7B-2DDD-4575-A8E4ED1ED0A0}"/>
                </a:ext>
              </a:extLst>
            </p:cNvPr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" name="Google Shape;168;p15">
              <a:extLst>
                <a:ext uri="{FF2B5EF4-FFF2-40B4-BE49-F238E27FC236}">
                  <a16:creationId xmlns:a16="http://schemas.microsoft.com/office/drawing/2014/main" id="{9B090156-5999-95F0-90F4-860BAFCC0C32}"/>
                </a:ext>
              </a:extLst>
            </p:cNvPr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" name="Google Shape;169;p15">
              <a:extLst>
                <a:ext uri="{FF2B5EF4-FFF2-40B4-BE49-F238E27FC236}">
                  <a16:creationId xmlns:a16="http://schemas.microsoft.com/office/drawing/2014/main" id="{8199E3D6-4160-817E-120A-C440F7153109}"/>
                </a:ext>
              </a:extLst>
            </p:cNvPr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" name="Google Shape;170;p15">
              <a:extLst>
                <a:ext uri="{FF2B5EF4-FFF2-40B4-BE49-F238E27FC236}">
                  <a16:creationId xmlns:a16="http://schemas.microsoft.com/office/drawing/2014/main" id="{9E2A4129-7F0D-6EEB-6144-535859E01A16}"/>
                </a:ext>
              </a:extLst>
            </p:cNvPr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" name="Google Shape;171;p15">
              <a:extLst>
                <a:ext uri="{FF2B5EF4-FFF2-40B4-BE49-F238E27FC236}">
                  <a16:creationId xmlns:a16="http://schemas.microsoft.com/office/drawing/2014/main" id="{B9446E36-0EC0-B345-758B-B91126FD35C1}"/>
                </a:ext>
              </a:extLst>
            </p:cNvPr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" name="Google Shape;172;p15">
              <a:extLst>
                <a:ext uri="{FF2B5EF4-FFF2-40B4-BE49-F238E27FC236}">
                  <a16:creationId xmlns:a16="http://schemas.microsoft.com/office/drawing/2014/main" id="{68716A51-0D39-680D-4104-928AF2411393}"/>
                </a:ext>
              </a:extLst>
            </p:cNvPr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" name="Google Shape;173;p15">
              <a:extLst>
                <a:ext uri="{FF2B5EF4-FFF2-40B4-BE49-F238E27FC236}">
                  <a16:creationId xmlns:a16="http://schemas.microsoft.com/office/drawing/2014/main" id="{4F24CE08-6E91-7D24-4BE5-A86F9CB7D2FD}"/>
                </a:ext>
              </a:extLst>
            </p:cNvPr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6" name="Google Shape;174;p15">
              <a:extLst>
                <a:ext uri="{FF2B5EF4-FFF2-40B4-BE49-F238E27FC236}">
                  <a16:creationId xmlns:a16="http://schemas.microsoft.com/office/drawing/2014/main" id="{69346396-E396-A626-EB94-5EA037DD83B6}"/>
                </a:ext>
              </a:extLst>
            </p:cNvPr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7" name="Google Shape;175;p15">
              <a:extLst>
                <a:ext uri="{FF2B5EF4-FFF2-40B4-BE49-F238E27FC236}">
                  <a16:creationId xmlns:a16="http://schemas.microsoft.com/office/drawing/2014/main" id="{DACECE56-8A44-E1BB-10D3-6C8D631217BE}"/>
                </a:ext>
              </a:extLst>
            </p:cNvPr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8" name="Google Shape;176;p15">
              <a:extLst>
                <a:ext uri="{FF2B5EF4-FFF2-40B4-BE49-F238E27FC236}">
                  <a16:creationId xmlns:a16="http://schemas.microsoft.com/office/drawing/2014/main" id="{B7634C15-7F00-301B-531F-15884BF5FC0C}"/>
                </a:ext>
              </a:extLst>
            </p:cNvPr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9" name="Google Shape;177;p15">
              <a:extLst>
                <a:ext uri="{FF2B5EF4-FFF2-40B4-BE49-F238E27FC236}">
                  <a16:creationId xmlns:a16="http://schemas.microsoft.com/office/drawing/2014/main" id="{25E6BBE7-DBFC-0405-3FE6-9DB59F325811}"/>
                </a:ext>
              </a:extLst>
            </p:cNvPr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0" name="Google Shape;178;p15">
              <a:extLst>
                <a:ext uri="{FF2B5EF4-FFF2-40B4-BE49-F238E27FC236}">
                  <a16:creationId xmlns:a16="http://schemas.microsoft.com/office/drawing/2014/main" id="{2580D633-CB64-E55C-0872-6593F7EC51B6}"/>
                </a:ext>
              </a:extLst>
            </p:cNvPr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1" name="Google Shape;179;p15">
              <a:extLst>
                <a:ext uri="{FF2B5EF4-FFF2-40B4-BE49-F238E27FC236}">
                  <a16:creationId xmlns:a16="http://schemas.microsoft.com/office/drawing/2014/main" id="{E7D4A35D-E0C1-950E-784A-6F5DA2441D61}"/>
                </a:ext>
              </a:extLst>
            </p:cNvPr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2" name="Google Shape;180;p15">
              <a:extLst>
                <a:ext uri="{FF2B5EF4-FFF2-40B4-BE49-F238E27FC236}">
                  <a16:creationId xmlns:a16="http://schemas.microsoft.com/office/drawing/2014/main" id="{A890CDB8-2C7D-574F-4DAE-A32F790109AD}"/>
                </a:ext>
              </a:extLst>
            </p:cNvPr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3" name="Google Shape;181;p15">
              <a:extLst>
                <a:ext uri="{FF2B5EF4-FFF2-40B4-BE49-F238E27FC236}">
                  <a16:creationId xmlns:a16="http://schemas.microsoft.com/office/drawing/2014/main" id="{DD88AE38-E8D7-FB38-76B1-641238EA3FCA}"/>
                </a:ext>
              </a:extLst>
            </p:cNvPr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4" name="Google Shape;182;p15">
              <a:extLst>
                <a:ext uri="{FF2B5EF4-FFF2-40B4-BE49-F238E27FC236}">
                  <a16:creationId xmlns:a16="http://schemas.microsoft.com/office/drawing/2014/main" id="{731C5A56-06BA-6654-1A8E-520AD1F4F74B}"/>
                </a:ext>
              </a:extLst>
            </p:cNvPr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5" name="Google Shape;183;p15">
              <a:extLst>
                <a:ext uri="{FF2B5EF4-FFF2-40B4-BE49-F238E27FC236}">
                  <a16:creationId xmlns:a16="http://schemas.microsoft.com/office/drawing/2014/main" id="{73AE8754-2BAE-CF21-85AD-95FB540CEB06}"/>
                </a:ext>
              </a:extLst>
            </p:cNvPr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6" name="Google Shape;184;p15">
              <a:extLst>
                <a:ext uri="{FF2B5EF4-FFF2-40B4-BE49-F238E27FC236}">
                  <a16:creationId xmlns:a16="http://schemas.microsoft.com/office/drawing/2014/main" id="{B8AA69D5-EE10-EA01-3393-11E894F3FD40}"/>
                </a:ext>
              </a:extLst>
            </p:cNvPr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7" name="Google Shape;185;p15">
              <a:extLst>
                <a:ext uri="{FF2B5EF4-FFF2-40B4-BE49-F238E27FC236}">
                  <a16:creationId xmlns:a16="http://schemas.microsoft.com/office/drawing/2014/main" id="{67761787-348F-F70F-2BC4-F60CDECFB6D5}"/>
                </a:ext>
              </a:extLst>
            </p:cNvPr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8" name="Google Shape;186;p15">
              <a:extLst>
                <a:ext uri="{FF2B5EF4-FFF2-40B4-BE49-F238E27FC236}">
                  <a16:creationId xmlns:a16="http://schemas.microsoft.com/office/drawing/2014/main" id="{A2D43D9D-DECD-7A9B-5879-8FF9C7946E6F}"/>
                </a:ext>
              </a:extLst>
            </p:cNvPr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9" name="Google Shape;187;p15">
              <a:extLst>
                <a:ext uri="{FF2B5EF4-FFF2-40B4-BE49-F238E27FC236}">
                  <a16:creationId xmlns:a16="http://schemas.microsoft.com/office/drawing/2014/main" id="{791DAC2B-CE5D-DD6A-4C45-18192265A3BC}"/>
                </a:ext>
              </a:extLst>
            </p:cNvPr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0" name="Google Shape;188;p15">
              <a:extLst>
                <a:ext uri="{FF2B5EF4-FFF2-40B4-BE49-F238E27FC236}">
                  <a16:creationId xmlns:a16="http://schemas.microsoft.com/office/drawing/2014/main" id="{80720AB2-212B-5037-6133-3CE3B2B899E9}"/>
                </a:ext>
              </a:extLst>
            </p:cNvPr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1" name="Google Shape;189;p15">
              <a:extLst>
                <a:ext uri="{FF2B5EF4-FFF2-40B4-BE49-F238E27FC236}">
                  <a16:creationId xmlns:a16="http://schemas.microsoft.com/office/drawing/2014/main" id="{4AA93FBD-263D-1167-D7C2-FB182B9985D0}"/>
                </a:ext>
              </a:extLst>
            </p:cNvPr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2" name="Google Shape;190;p15">
              <a:extLst>
                <a:ext uri="{FF2B5EF4-FFF2-40B4-BE49-F238E27FC236}">
                  <a16:creationId xmlns:a16="http://schemas.microsoft.com/office/drawing/2014/main" id="{78ED3A36-878D-E55A-E43D-8E3B30874137}"/>
                </a:ext>
              </a:extLst>
            </p:cNvPr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3" name="Google Shape;191;p15">
              <a:extLst>
                <a:ext uri="{FF2B5EF4-FFF2-40B4-BE49-F238E27FC236}">
                  <a16:creationId xmlns:a16="http://schemas.microsoft.com/office/drawing/2014/main" id="{4A6C55E7-6FDC-020F-EB36-322D18F4876F}"/>
                </a:ext>
              </a:extLst>
            </p:cNvPr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4" name="Google Shape;192;p15">
              <a:extLst>
                <a:ext uri="{FF2B5EF4-FFF2-40B4-BE49-F238E27FC236}">
                  <a16:creationId xmlns:a16="http://schemas.microsoft.com/office/drawing/2014/main" id="{4A0D9828-D86C-7570-4452-D945B68D54FF}"/>
                </a:ext>
              </a:extLst>
            </p:cNvPr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5" name="Google Shape;193;p15">
              <a:extLst>
                <a:ext uri="{FF2B5EF4-FFF2-40B4-BE49-F238E27FC236}">
                  <a16:creationId xmlns:a16="http://schemas.microsoft.com/office/drawing/2014/main" id="{49C240D1-01A0-2F87-A928-B9FF2E367D31}"/>
                </a:ext>
              </a:extLst>
            </p:cNvPr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6" name="Google Shape;194;p15">
              <a:extLst>
                <a:ext uri="{FF2B5EF4-FFF2-40B4-BE49-F238E27FC236}">
                  <a16:creationId xmlns:a16="http://schemas.microsoft.com/office/drawing/2014/main" id="{B684E1BF-EC8F-313D-DE74-541218673FFC}"/>
                </a:ext>
              </a:extLst>
            </p:cNvPr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7" name="Google Shape;195;p15">
              <a:extLst>
                <a:ext uri="{FF2B5EF4-FFF2-40B4-BE49-F238E27FC236}">
                  <a16:creationId xmlns:a16="http://schemas.microsoft.com/office/drawing/2014/main" id="{3A2BDBD2-AF2C-3AF2-D95A-041850A00AFB}"/>
                </a:ext>
              </a:extLst>
            </p:cNvPr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8" name="Google Shape;196;p15">
              <a:extLst>
                <a:ext uri="{FF2B5EF4-FFF2-40B4-BE49-F238E27FC236}">
                  <a16:creationId xmlns:a16="http://schemas.microsoft.com/office/drawing/2014/main" id="{3A411471-F5E8-B2FA-66A9-63F261E9B9BB}"/>
                </a:ext>
              </a:extLst>
            </p:cNvPr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9" name="Google Shape;197;p15">
              <a:extLst>
                <a:ext uri="{FF2B5EF4-FFF2-40B4-BE49-F238E27FC236}">
                  <a16:creationId xmlns:a16="http://schemas.microsoft.com/office/drawing/2014/main" id="{D9652DC5-9702-5653-D8C0-38250F7BD604}"/>
                </a:ext>
              </a:extLst>
            </p:cNvPr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0" name="Google Shape;198;p15">
              <a:extLst>
                <a:ext uri="{FF2B5EF4-FFF2-40B4-BE49-F238E27FC236}">
                  <a16:creationId xmlns:a16="http://schemas.microsoft.com/office/drawing/2014/main" id="{2261D8B7-8081-3334-E810-C234F846938D}"/>
                </a:ext>
              </a:extLst>
            </p:cNvPr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1" name="Google Shape;199;p15">
              <a:extLst>
                <a:ext uri="{FF2B5EF4-FFF2-40B4-BE49-F238E27FC236}">
                  <a16:creationId xmlns:a16="http://schemas.microsoft.com/office/drawing/2014/main" id="{7772C2EC-6B2F-93A7-79A5-D7DF10415A15}"/>
                </a:ext>
              </a:extLst>
            </p:cNvPr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2" name="Google Shape;200;p15">
              <a:extLst>
                <a:ext uri="{FF2B5EF4-FFF2-40B4-BE49-F238E27FC236}">
                  <a16:creationId xmlns:a16="http://schemas.microsoft.com/office/drawing/2014/main" id="{38114D8F-E57E-B179-52A3-58A12CC82292}"/>
                </a:ext>
              </a:extLst>
            </p:cNvPr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3" name="Google Shape;201;p15">
              <a:extLst>
                <a:ext uri="{FF2B5EF4-FFF2-40B4-BE49-F238E27FC236}">
                  <a16:creationId xmlns:a16="http://schemas.microsoft.com/office/drawing/2014/main" id="{DDAE0011-CE1F-DFA5-7FD7-DDBDFA48220E}"/>
                </a:ext>
              </a:extLst>
            </p:cNvPr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4" name="Google Shape;202;p15">
              <a:extLst>
                <a:ext uri="{FF2B5EF4-FFF2-40B4-BE49-F238E27FC236}">
                  <a16:creationId xmlns:a16="http://schemas.microsoft.com/office/drawing/2014/main" id="{FA60800C-2453-0CF4-ECDD-40EF412CF7DB}"/>
                </a:ext>
              </a:extLst>
            </p:cNvPr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5" name="Google Shape;203;p15">
              <a:extLst>
                <a:ext uri="{FF2B5EF4-FFF2-40B4-BE49-F238E27FC236}">
                  <a16:creationId xmlns:a16="http://schemas.microsoft.com/office/drawing/2014/main" id="{1D6B174D-E624-4921-EDB7-0C2FF30EE5CB}"/>
                </a:ext>
              </a:extLst>
            </p:cNvPr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6" name="Google Shape;204;p15">
              <a:extLst>
                <a:ext uri="{FF2B5EF4-FFF2-40B4-BE49-F238E27FC236}">
                  <a16:creationId xmlns:a16="http://schemas.microsoft.com/office/drawing/2014/main" id="{365DF0DA-5BA7-D322-E98A-1935365729F7}"/>
                </a:ext>
              </a:extLst>
            </p:cNvPr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7" name="Google Shape;205;p15">
              <a:extLst>
                <a:ext uri="{FF2B5EF4-FFF2-40B4-BE49-F238E27FC236}">
                  <a16:creationId xmlns:a16="http://schemas.microsoft.com/office/drawing/2014/main" id="{3FFE135C-DC9C-4097-0401-FA64EA905989}"/>
                </a:ext>
              </a:extLst>
            </p:cNvPr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8" name="Google Shape;206;p15">
              <a:extLst>
                <a:ext uri="{FF2B5EF4-FFF2-40B4-BE49-F238E27FC236}">
                  <a16:creationId xmlns:a16="http://schemas.microsoft.com/office/drawing/2014/main" id="{A5AA1133-2E45-F480-F682-F24C5D65D20D}"/>
                </a:ext>
              </a:extLst>
            </p:cNvPr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9" name="Google Shape;207;p15">
              <a:extLst>
                <a:ext uri="{FF2B5EF4-FFF2-40B4-BE49-F238E27FC236}">
                  <a16:creationId xmlns:a16="http://schemas.microsoft.com/office/drawing/2014/main" id="{CD7C0FAC-0E9F-7129-AE77-C2A4A4F305A3}"/>
                </a:ext>
              </a:extLst>
            </p:cNvPr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0" name="Google Shape;208;p15">
              <a:extLst>
                <a:ext uri="{FF2B5EF4-FFF2-40B4-BE49-F238E27FC236}">
                  <a16:creationId xmlns:a16="http://schemas.microsoft.com/office/drawing/2014/main" id="{8CB5803A-EF14-D064-78F9-5A1AE9F5A7B4}"/>
                </a:ext>
              </a:extLst>
            </p:cNvPr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1" name="Google Shape;209;p15">
              <a:extLst>
                <a:ext uri="{FF2B5EF4-FFF2-40B4-BE49-F238E27FC236}">
                  <a16:creationId xmlns:a16="http://schemas.microsoft.com/office/drawing/2014/main" id="{E7E62CB7-F4C9-1883-5660-7D0E1DE6181E}"/>
                </a:ext>
              </a:extLst>
            </p:cNvPr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2" name="Google Shape;210;p15">
              <a:extLst>
                <a:ext uri="{FF2B5EF4-FFF2-40B4-BE49-F238E27FC236}">
                  <a16:creationId xmlns:a16="http://schemas.microsoft.com/office/drawing/2014/main" id="{BB77AC99-1AEB-EA0B-2D40-5AF79AE58E89}"/>
                </a:ext>
              </a:extLst>
            </p:cNvPr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3" name="Google Shape;211;p15">
              <a:extLst>
                <a:ext uri="{FF2B5EF4-FFF2-40B4-BE49-F238E27FC236}">
                  <a16:creationId xmlns:a16="http://schemas.microsoft.com/office/drawing/2014/main" id="{0B860CEE-0036-74A2-8311-84C79412E974}"/>
                </a:ext>
              </a:extLst>
            </p:cNvPr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4" name="Google Shape;212;p15">
              <a:extLst>
                <a:ext uri="{FF2B5EF4-FFF2-40B4-BE49-F238E27FC236}">
                  <a16:creationId xmlns:a16="http://schemas.microsoft.com/office/drawing/2014/main" id="{49D952B2-B9CF-C727-1CE4-3C4A4658F648}"/>
                </a:ext>
              </a:extLst>
            </p:cNvPr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" name="Google Shape;213;p15">
              <a:extLst>
                <a:ext uri="{FF2B5EF4-FFF2-40B4-BE49-F238E27FC236}">
                  <a16:creationId xmlns:a16="http://schemas.microsoft.com/office/drawing/2014/main" id="{B9498A23-B947-3F16-E405-66EE07CEA71D}"/>
                </a:ext>
              </a:extLst>
            </p:cNvPr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6" name="Google Shape;214;p15">
              <a:extLst>
                <a:ext uri="{FF2B5EF4-FFF2-40B4-BE49-F238E27FC236}">
                  <a16:creationId xmlns:a16="http://schemas.microsoft.com/office/drawing/2014/main" id="{748A395A-4634-1225-CC01-B2A867B1A5BB}"/>
                </a:ext>
              </a:extLst>
            </p:cNvPr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" name="Google Shape;215;p15">
              <a:extLst>
                <a:ext uri="{FF2B5EF4-FFF2-40B4-BE49-F238E27FC236}">
                  <a16:creationId xmlns:a16="http://schemas.microsoft.com/office/drawing/2014/main" id="{7DE2BF3A-E021-BCEB-355E-C0709DB8971E}"/>
                </a:ext>
              </a:extLst>
            </p:cNvPr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8" name="Google Shape;216;p15">
              <a:extLst>
                <a:ext uri="{FF2B5EF4-FFF2-40B4-BE49-F238E27FC236}">
                  <a16:creationId xmlns:a16="http://schemas.microsoft.com/office/drawing/2014/main" id="{03900987-EB45-E5AB-27DD-AF4181EA7136}"/>
                </a:ext>
              </a:extLst>
            </p:cNvPr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9" name="Google Shape;217;p15">
              <a:extLst>
                <a:ext uri="{FF2B5EF4-FFF2-40B4-BE49-F238E27FC236}">
                  <a16:creationId xmlns:a16="http://schemas.microsoft.com/office/drawing/2014/main" id="{0E3531AD-70D2-9F6C-79F6-02F2953521D3}"/>
                </a:ext>
              </a:extLst>
            </p:cNvPr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0" name="Google Shape;218;p15">
              <a:extLst>
                <a:ext uri="{FF2B5EF4-FFF2-40B4-BE49-F238E27FC236}">
                  <a16:creationId xmlns:a16="http://schemas.microsoft.com/office/drawing/2014/main" id="{7FF47EB5-5624-0BF9-48BD-34926ED15B0B}"/>
                </a:ext>
              </a:extLst>
            </p:cNvPr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1" name="Google Shape;219;p15">
              <a:extLst>
                <a:ext uri="{FF2B5EF4-FFF2-40B4-BE49-F238E27FC236}">
                  <a16:creationId xmlns:a16="http://schemas.microsoft.com/office/drawing/2014/main" id="{51065FAC-1C57-2913-FF70-9E09BDA967AC}"/>
                </a:ext>
              </a:extLst>
            </p:cNvPr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2" name="Google Shape;220;p15">
              <a:extLst>
                <a:ext uri="{FF2B5EF4-FFF2-40B4-BE49-F238E27FC236}">
                  <a16:creationId xmlns:a16="http://schemas.microsoft.com/office/drawing/2014/main" id="{32359EED-79B2-0127-D8E9-8ED6A25BA2AD}"/>
                </a:ext>
              </a:extLst>
            </p:cNvPr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3" name="Google Shape;221;p15">
              <a:extLst>
                <a:ext uri="{FF2B5EF4-FFF2-40B4-BE49-F238E27FC236}">
                  <a16:creationId xmlns:a16="http://schemas.microsoft.com/office/drawing/2014/main" id="{DAE8A8E3-BDC4-B606-2BD5-9159569B9F04}"/>
                </a:ext>
              </a:extLst>
            </p:cNvPr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4" name="Google Shape;222;p15">
              <a:extLst>
                <a:ext uri="{FF2B5EF4-FFF2-40B4-BE49-F238E27FC236}">
                  <a16:creationId xmlns:a16="http://schemas.microsoft.com/office/drawing/2014/main" id="{ED9CD4E7-9B4C-4914-4313-E3DDC9C80CAD}"/>
                </a:ext>
              </a:extLst>
            </p:cNvPr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5" name="Google Shape;223;p15">
              <a:extLst>
                <a:ext uri="{FF2B5EF4-FFF2-40B4-BE49-F238E27FC236}">
                  <a16:creationId xmlns:a16="http://schemas.microsoft.com/office/drawing/2014/main" id="{A19E13EC-5ABE-A94A-16C0-622FB62C97AB}"/>
                </a:ext>
              </a:extLst>
            </p:cNvPr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6" name="Google Shape;224;p15">
              <a:extLst>
                <a:ext uri="{FF2B5EF4-FFF2-40B4-BE49-F238E27FC236}">
                  <a16:creationId xmlns:a16="http://schemas.microsoft.com/office/drawing/2014/main" id="{D4A76AAC-1210-5356-4492-79BFCDE6F281}"/>
                </a:ext>
              </a:extLst>
            </p:cNvPr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7" name="Google Shape;225;p15">
              <a:extLst>
                <a:ext uri="{FF2B5EF4-FFF2-40B4-BE49-F238E27FC236}">
                  <a16:creationId xmlns:a16="http://schemas.microsoft.com/office/drawing/2014/main" id="{27CA61BD-FFB5-22C3-E427-B4B5EBAA22EB}"/>
                </a:ext>
              </a:extLst>
            </p:cNvPr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8" name="Google Shape;226;p15">
              <a:extLst>
                <a:ext uri="{FF2B5EF4-FFF2-40B4-BE49-F238E27FC236}">
                  <a16:creationId xmlns:a16="http://schemas.microsoft.com/office/drawing/2014/main" id="{47061D91-4735-1992-1B5F-EC7749F4D965}"/>
                </a:ext>
              </a:extLst>
            </p:cNvPr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9" name="Google Shape;227;p15">
              <a:extLst>
                <a:ext uri="{FF2B5EF4-FFF2-40B4-BE49-F238E27FC236}">
                  <a16:creationId xmlns:a16="http://schemas.microsoft.com/office/drawing/2014/main" id="{97E59B99-013C-23D8-3230-C0BB9D7F51FB}"/>
                </a:ext>
              </a:extLst>
            </p:cNvPr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0" name="Google Shape;228;p15">
              <a:extLst>
                <a:ext uri="{FF2B5EF4-FFF2-40B4-BE49-F238E27FC236}">
                  <a16:creationId xmlns:a16="http://schemas.microsoft.com/office/drawing/2014/main" id="{0AF89947-1E95-39ED-35D7-244002C48EC4}"/>
                </a:ext>
              </a:extLst>
            </p:cNvPr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1" name="Google Shape;229;p15">
              <a:extLst>
                <a:ext uri="{FF2B5EF4-FFF2-40B4-BE49-F238E27FC236}">
                  <a16:creationId xmlns:a16="http://schemas.microsoft.com/office/drawing/2014/main" id="{AC6488DB-A4EB-0C3A-C3AE-5E611E46BFF4}"/>
                </a:ext>
              </a:extLst>
            </p:cNvPr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2" name="Google Shape;230;p15">
              <a:extLst>
                <a:ext uri="{FF2B5EF4-FFF2-40B4-BE49-F238E27FC236}">
                  <a16:creationId xmlns:a16="http://schemas.microsoft.com/office/drawing/2014/main" id="{1D1B3EA6-8784-1A50-B3F4-680478BC507E}"/>
                </a:ext>
              </a:extLst>
            </p:cNvPr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3" name="Google Shape;231;p15">
              <a:extLst>
                <a:ext uri="{FF2B5EF4-FFF2-40B4-BE49-F238E27FC236}">
                  <a16:creationId xmlns:a16="http://schemas.microsoft.com/office/drawing/2014/main" id="{DFAE698E-807B-1760-18C6-BA5D4AA67A7F}"/>
                </a:ext>
              </a:extLst>
            </p:cNvPr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4" name="Google Shape;232;p15">
              <a:extLst>
                <a:ext uri="{FF2B5EF4-FFF2-40B4-BE49-F238E27FC236}">
                  <a16:creationId xmlns:a16="http://schemas.microsoft.com/office/drawing/2014/main" id="{B48E51E1-6CC9-703C-87FF-99FFAD76D135}"/>
                </a:ext>
              </a:extLst>
            </p:cNvPr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5" name="Google Shape;233;p15">
              <a:extLst>
                <a:ext uri="{FF2B5EF4-FFF2-40B4-BE49-F238E27FC236}">
                  <a16:creationId xmlns:a16="http://schemas.microsoft.com/office/drawing/2014/main" id="{267068F4-6D15-B0A6-21EE-1E1778024A88}"/>
                </a:ext>
              </a:extLst>
            </p:cNvPr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6" name="Google Shape;234;p15">
              <a:extLst>
                <a:ext uri="{FF2B5EF4-FFF2-40B4-BE49-F238E27FC236}">
                  <a16:creationId xmlns:a16="http://schemas.microsoft.com/office/drawing/2014/main" id="{01E98199-ED18-6F47-5C50-04A70A455093}"/>
                </a:ext>
              </a:extLst>
            </p:cNvPr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7" name="Google Shape;235;p15">
              <a:extLst>
                <a:ext uri="{FF2B5EF4-FFF2-40B4-BE49-F238E27FC236}">
                  <a16:creationId xmlns:a16="http://schemas.microsoft.com/office/drawing/2014/main" id="{E46705BA-3E53-666D-E19B-357A9B5A189E}"/>
                </a:ext>
              </a:extLst>
            </p:cNvPr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8" name="Google Shape;236;p15">
              <a:extLst>
                <a:ext uri="{FF2B5EF4-FFF2-40B4-BE49-F238E27FC236}">
                  <a16:creationId xmlns:a16="http://schemas.microsoft.com/office/drawing/2014/main" id="{D7415E41-A658-1836-54DF-C037A03C6EEC}"/>
                </a:ext>
              </a:extLst>
            </p:cNvPr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9" name="Google Shape;237;p15">
              <a:extLst>
                <a:ext uri="{FF2B5EF4-FFF2-40B4-BE49-F238E27FC236}">
                  <a16:creationId xmlns:a16="http://schemas.microsoft.com/office/drawing/2014/main" id="{73E61D0C-8383-1467-BE2D-B2E800051098}"/>
                </a:ext>
              </a:extLst>
            </p:cNvPr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0" name="Google Shape;238;p15">
              <a:extLst>
                <a:ext uri="{FF2B5EF4-FFF2-40B4-BE49-F238E27FC236}">
                  <a16:creationId xmlns:a16="http://schemas.microsoft.com/office/drawing/2014/main" id="{BBE90003-D05F-B1B5-A568-887EB3550D98}"/>
                </a:ext>
              </a:extLst>
            </p:cNvPr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1" name="Google Shape;239;p15">
              <a:extLst>
                <a:ext uri="{FF2B5EF4-FFF2-40B4-BE49-F238E27FC236}">
                  <a16:creationId xmlns:a16="http://schemas.microsoft.com/office/drawing/2014/main" id="{010FEE5F-CEA0-07E7-9BA8-3957779D20C6}"/>
                </a:ext>
              </a:extLst>
            </p:cNvPr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2" name="Google Shape;240;p15">
              <a:extLst>
                <a:ext uri="{FF2B5EF4-FFF2-40B4-BE49-F238E27FC236}">
                  <a16:creationId xmlns:a16="http://schemas.microsoft.com/office/drawing/2014/main" id="{23C83B09-4C2E-8BA7-FB09-54CEC0919C4F}"/>
                </a:ext>
              </a:extLst>
            </p:cNvPr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3" name="Google Shape;241;p15">
              <a:extLst>
                <a:ext uri="{FF2B5EF4-FFF2-40B4-BE49-F238E27FC236}">
                  <a16:creationId xmlns:a16="http://schemas.microsoft.com/office/drawing/2014/main" id="{7EF6E62F-F2D6-5B98-9F6B-85A77BD69406}"/>
                </a:ext>
              </a:extLst>
            </p:cNvPr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4" name="Google Shape;242;p15">
              <a:extLst>
                <a:ext uri="{FF2B5EF4-FFF2-40B4-BE49-F238E27FC236}">
                  <a16:creationId xmlns:a16="http://schemas.microsoft.com/office/drawing/2014/main" id="{2CAD1E7B-523A-539B-05E5-3AD4A6A6265B}"/>
                </a:ext>
              </a:extLst>
            </p:cNvPr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5" name="Google Shape;243;p15">
              <a:extLst>
                <a:ext uri="{FF2B5EF4-FFF2-40B4-BE49-F238E27FC236}">
                  <a16:creationId xmlns:a16="http://schemas.microsoft.com/office/drawing/2014/main" id="{48005FE0-8A4A-3DF4-3B65-7E69A8D9560D}"/>
                </a:ext>
              </a:extLst>
            </p:cNvPr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6" name="Google Shape;244;p15">
              <a:extLst>
                <a:ext uri="{FF2B5EF4-FFF2-40B4-BE49-F238E27FC236}">
                  <a16:creationId xmlns:a16="http://schemas.microsoft.com/office/drawing/2014/main" id="{04698AEF-FCCD-D19D-E96A-40E75FA16647}"/>
                </a:ext>
              </a:extLst>
            </p:cNvPr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7" name="Google Shape;245;p15">
              <a:extLst>
                <a:ext uri="{FF2B5EF4-FFF2-40B4-BE49-F238E27FC236}">
                  <a16:creationId xmlns:a16="http://schemas.microsoft.com/office/drawing/2014/main" id="{790FC4B7-4CE0-F307-457C-F809555C75A8}"/>
                </a:ext>
              </a:extLst>
            </p:cNvPr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8" name="Google Shape;246;p15">
              <a:extLst>
                <a:ext uri="{FF2B5EF4-FFF2-40B4-BE49-F238E27FC236}">
                  <a16:creationId xmlns:a16="http://schemas.microsoft.com/office/drawing/2014/main" id="{EDF108CA-E195-3258-139A-ED0F0075E07E}"/>
                </a:ext>
              </a:extLst>
            </p:cNvPr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9" name="Google Shape;247;p15">
              <a:extLst>
                <a:ext uri="{FF2B5EF4-FFF2-40B4-BE49-F238E27FC236}">
                  <a16:creationId xmlns:a16="http://schemas.microsoft.com/office/drawing/2014/main" id="{CAA054C8-4E8A-5DF2-3C17-74CA2A43F25F}"/>
                </a:ext>
              </a:extLst>
            </p:cNvPr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0" name="Google Shape;248;p15">
              <a:extLst>
                <a:ext uri="{FF2B5EF4-FFF2-40B4-BE49-F238E27FC236}">
                  <a16:creationId xmlns:a16="http://schemas.microsoft.com/office/drawing/2014/main" id="{19E90B8D-AF02-36AF-ADAE-88ECBBE78744}"/>
                </a:ext>
              </a:extLst>
            </p:cNvPr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1" name="Google Shape;249;p15">
              <a:extLst>
                <a:ext uri="{FF2B5EF4-FFF2-40B4-BE49-F238E27FC236}">
                  <a16:creationId xmlns:a16="http://schemas.microsoft.com/office/drawing/2014/main" id="{2C9F7B71-5C32-A3DB-9415-2F345196CD9E}"/>
                </a:ext>
              </a:extLst>
            </p:cNvPr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2" name="Google Shape;250;p15">
              <a:extLst>
                <a:ext uri="{FF2B5EF4-FFF2-40B4-BE49-F238E27FC236}">
                  <a16:creationId xmlns:a16="http://schemas.microsoft.com/office/drawing/2014/main" id="{0EA0FDE8-DCA8-A4C9-D05E-9B3DFE22272D}"/>
                </a:ext>
              </a:extLst>
            </p:cNvPr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3" name="Google Shape;251;p15">
              <a:extLst>
                <a:ext uri="{FF2B5EF4-FFF2-40B4-BE49-F238E27FC236}">
                  <a16:creationId xmlns:a16="http://schemas.microsoft.com/office/drawing/2014/main" id="{52F3FCD1-D02D-F5AE-4571-CD1E38D4F225}"/>
                </a:ext>
              </a:extLst>
            </p:cNvPr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4" name="Google Shape;252;p15">
              <a:extLst>
                <a:ext uri="{FF2B5EF4-FFF2-40B4-BE49-F238E27FC236}">
                  <a16:creationId xmlns:a16="http://schemas.microsoft.com/office/drawing/2014/main" id="{CA7555B4-BE57-0EB2-8455-76E988F9282F}"/>
                </a:ext>
              </a:extLst>
            </p:cNvPr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5" name="Google Shape;253;p15">
              <a:extLst>
                <a:ext uri="{FF2B5EF4-FFF2-40B4-BE49-F238E27FC236}">
                  <a16:creationId xmlns:a16="http://schemas.microsoft.com/office/drawing/2014/main" id="{50F0D535-3499-D468-35AD-D17BCFBD30A0}"/>
                </a:ext>
              </a:extLst>
            </p:cNvPr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6" name="Google Shape;254;p15">
              <a:extLst>
                <a:ext uri="{FF2B5EF4-FFF2-40B4-BE49-F238E27FC236}">
                  <a16:creationId xmlns:a16="http://schemas.microsoft.com/office/drawing/2014/main" id="{0A24DA59-32F1-5D1B-E875-7CE13C735C4B}"/>
                </a:ext>
              </a:extLst>
            </p:cNvPr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7" name="Google Shape;255;p15">
              <a:extLst>
                <a:ext uri="{FF2B5EF4-FFF2-40B4-BE49-F238E27FC236}">
                  <a16:creationId xmlns:a16="http://schemas.microsoft.com/office/drawing/2014/main" id="{D8156F64-5DC2-09DD-DA77-5BFFD791C301}"/>
                </a:ext>
              </a:extLst>
            </p:cNvPr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8" name="Google Shape;256;p15">
              <a:extLst>
                <a:ext uri="{FF2B5EF4-FFF2-40B4-BE49-F238E27FC236}">
                  <a16:creationId xmlns:a16="http://schemas.microsoft.com/office/drawing/2014/main" id="{617DF5E6-8FBE-5D3C-A1FC-3A8036B1C977}"/>
                </a:ext>
              </a:extLst>
            </p:cNvPr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9" name="Google Shape;257;p15">
              <a:extLst>
                <a:ext uri="{FF2B5EF4-FFF2-40B4-BE49-F238E27FC236}">
                  <a16:creationId xmlns:a16="http://schemas.microsoft.com/office/drawing/2014/main" id="{17B91B50-1168-18D2-8304-A8D91503D487}"/>
                </a:ext>
              </a:extLst>
            </p:cNvPr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0" name="Google Shape;258;p15">
              <a:extLst>
                <a:ext uri="{FF2B5EF4-FFF2-40B4-BE49-F238E27FC236}">
                  <a16:creationId xmlns:a16="http://schemas.microsoft.com/office/drawing/2014/main" id="{8A08E48C-DDAA-55A2-9753-E7101BCBBB88}"/>
                </a:ext>
              </a:extLst>
            </p:cNvPr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1" name="Google Shape;259;p15">
              <a:extLst>
                <a:ext uri="{FF2B5EF4-FFF2-40B4-BE49-F238E27FC236}">
                  <a16:creationId xmlns:a16="http://schemas.microsoft.com/office/drawing/2014/main" id="{AB3B94D1-EA9B-C66E-9114-D4F5102BF9B3}"/>
                </a:ext>
              </a:extLst>
            </p:cNvPr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2" name="Google Shape;260;p15">
              <a:extLst>
                <a:ext uri="{FF2B5EF4-FFF2-40B4-BE49-F238E27FC236}">
                  <a16:creationId xmlns:a16="http://schemas.microsoft.com/office/drawing/2014/main" id="{FC77DD0E-C130-114B-3EB8-61113694D6ED}"/>
                </a:ext>
              </a:extLst>
            </p:cNvPr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3" name="Google Shape;261;p15">
              <a:extLst>
                <a:ext uri="{FF2B5EF4-FFF2-40B4-BE49-F238E27FC236}">
                  <a16:creationId xmlns:a16="http://schemas.microsoft.com/office/drawing/2014/main" id="{FADDEE78-1E20-F4C9-6FA2-4D3E95E5013F}"/>
                </a:ext>
              </a:extLst>
            </p:cNvPr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4" name="Google Shape;262;p15">
              <a:extLst>
                <a:ext uri="{FF2B5EF4-FFF2-40B4-BE49-F238E27FC236}">
                  <a16:creationId xmlns:a16="http://schemas.microsoft.com/office/drawing/2014/main" id="{DBBEAD19-B3B7-B36F-FB86-B12BB42771B8}"/>
                </a:ext>
              </a:extLst>
            </p:cNvPr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5" name="Google Shape;263;p15">
              <a:extLst>
                <a:ext uri="{FF2B5EF4-FFF2-40B4-BE49-F238E27FC236}">
                  <a16:creationId xmlns:a16="http://schemas.microsoft.com/office/drawing/2014/main" id="{1B6DC759-81D2-5231-F5FD-56ABA9CFF7D2}"/>
                </a:ext>
              </a:extLst>
            </p:cNvPr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6" name="Google Shape;264;p15">
              <a:extLst>
                <a:ext uri="{FF2B5EF4-FFF2-40B4-BE49-F238E27FC236}">
                  <a16:creationId xmlns:a16="http://schemas.microsoft.com/office/drawing/2014/main" id="{AEDF53BF-B973-4872-CB31-CCF471B1D011}"/>
                </a:ext>
              </a:extLst>
            </p:cNvPr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7" name="Google Shape;265;p15">
              <a:extLst>
                <a:ext uri="{FF2B5EF4-FFF2-40B4-BE49-F238E27FC236}">
                  <a16:creationId xmlns:a16="http://schemas.microsoft.com/office/drawing/2014/main" id="{D2B7CEFB-0CFD-BC96-D069-775490F11B79}"/>
                </a:ext>
              </a:extLst>
            </p:cNvPr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8" name="Google Shape;266;p15">
              <a:extLst>
                <a:ext uri="{FF2B5EF4-FFF2-40B4-BE49-F238E27FC236}">
                  <a16:creationId xmlns:a16="http://schemas.microsoft.com/office/drawing/2014/main" id="{6BB16526-08B5-51D2-CE15-B462E128490B}"/>
                </a:ext>
              </a:extLst>
            </p:cNvPr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9" name="Google Shape;267;p15">
              <a:extLst>
                <a:ext uri="{FF2B5EF4-FFF2-40B4-BE49-F238E27FC236}">
                  <a16:creationId xmlns:a16="http://schemas.microsoft.com/office/drawing/2014/main" id="{3E7C77AE-5617-39DB-0735-AA46F880E48C}"/>
                </a:ext>
              </a:extLst>
            </p:cNvPr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0" name="Google Shape;268;p15">
              <a:extLst>
                <a:ext uri="{FF2B5EF4-FFF2-40B4-BE49-F238E27FC236}">
                  <a16:creationId xmlns:a16="http://schemas.microsoft.com/office/drawing/2014/main" id="{60FF964F-2926-9BF7-2FA6-BC26FBC02DAC}"/>
                </a:ext>
              </a:extLst>
            </p:cNvPr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1" name="Google Shape;269;p15">
              <a:extLst>
                <a:ext uri="{FF2B5EF4-FFF2-40B4-BE49-F238E27FC236}">
                  <a16:creationId xmlns:a16="http://schemas.microsoft.com/office/drawing/2014/main" id="{ED2AD8A2-C6C8-A69B-50A3-75B20FB68169}"/>
                </a:ext>
              </a:extLst>
            </p:cNvPr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2" name="Google Shape;270;p15">
              <a:extLst>
                <a:ext uri="{FF2B5EF4-FFF2-40B4-BE49-F238E27FC236}">
                  <a16:creationId xmlns:a16="http://schemas.microsoft.com/office/drawing/2014/main" id="{A63084DA-B1C4-9B46-2E61-DED8691049E5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3" name="Google Shape;271;p15">
              <a:extLst>
                <a:ext uri="{FF2B5EF4-FFF2-40B4-BE49-F238E27FC236}">
                  <a16:creationId xmlns:a16="http://schemas.microsoft.com/office/drawing/2014/main" id="{73D1AB3A-1C88-EF4E-6B20-BC0F46DB5DBB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4" name="Google Shape;272;p15">
              <a:extLst>
                <a:ext uri="{FF2B5EF4-FFF2-40B4-BE49-F238E27FC236}">
                  <a16:creationId xmlns:a16="http://schemas.microsoft.com/office/drawing/2014/main" id="{B164347E-8A77-FC1B-B153-178B596EEF1D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5" name="Google Shape;273;p15">
              <a:extLst>
                <a:ext uri="{FF2B5EF4-FFF2-40B4-BE49-F238E27FC236}">
                  <a16:creationId xmlns:a16="http://schemas.microsoft.com/office/drawing/2014/main" id="{091AEEB0-D668-3C62-364E-B3D00819656C}"/>
                </a:ext>
              </a:extLst>
            </p:cNvPr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6" name="Google Shape;274;p15">
              <a:extLst>
                <a:ext uri="{FF2B5EF4-FFF2-40B4-BE49-F238E27FC236}">
                  <a16:creationId xmlns:a16="http://schemas.microsoft.com/office/drawing/2014/main" id="{7DD681F2-4FAC-BFE8-C339-A038B2EDF301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7" name="Google Shape;275;p15">
              <a:extLst>
                <a:ext uri="{FF2B5EF4-FFF2-40B4-BE49-F238E27FC236}">
                  <a16:creationId xmlns:a16="http://schemas.microsoft.com/office/drawing/2014/main" id="{F3A16EA0-0D8A-2959-EFE5-BEFB128E5072}"/>
                </a:ext>
              </a:extLst>
            </p:cNvPr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8" name="Google Shape;276;p15">
              <a:extLst>
                <a:ext uri="{FF2B5EF4-FFF2-40B4-BE49-F238E27FC236}">
                  <a16:creationId xmlns:a16="http://schemas.microsoft.com/office/drawing/2014/main" id="{E8A8AAAA-7B47-08B5-C054-C6FDC5FABA29}"/>
                </a:ext>
              </a:extLst>
            </p:cNvPr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9" name="Google Shape;277;p15">
              <a:extLst>
                <a:ext uri="{FF2B5EF4-FFF2-40B4-BE49-F238E27FC236}">
                  <a16:creationId xmlns:a16="http://schemas.microsoft.com/office/drawing/2014/main" id="{53ADDC33-3F6F-6EB3-A551-2C509DFDA93A}"/>
                </a:ext>
              </a:extLst>
            </p:cNvPr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0" name="Google Shape;278;p15">
              <a:extLst>
                <a:ext uri="{FF2B5EF4-FFF2-40B4-BE49-F238E27FC236}">
                  <a16:creationId xmlns:a16="http://schemas.microsoft.com/office/drawing/2014/main" id="{93EEC46A-3F85-D60D-F441-98BC486695B8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1" name="Google Shape;279;p15">
              <a:extLst>
                <a:ext uri="{FF2B5EF4-FFF2-40B4-BE49-F238E27FC236}">
                  <a16:creationId xmlns:a16="http://schemas.microsoft.com/office/drawing/2014/main" id="{1B8CEF47-3453-D15C-F613-469EB0FE0999}"/>
                </a:ext>
              </a:extLst>
            </p:cNvPr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2" name="Google Shape;280;p15">
              <a:extLst>
                <a:ext uri="{FF2B5EF4-FFF2-40B4-BE49-F238E27FC236}">
                  <a16:creationId xmlns:a16="http://schemas.microsoft.com/office/drawing/2014/main" id="{6CAD6667-D0CD-1CBF-53BA-8E6E623F9F7F}"/>
                </a:ext>
              </a:extLst>
            </p:cNvPr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3" name="Google Shape;281;p15">
              <a:extLst>
                <a:ext uri="{FF2B5EF4-FFF2-40B4-BE49-F238E27FC236}">
                  <a16:creationId xmlns:a16="http://schemas.microsoft.com/office/drawing/2014/main" id="{4C7B155C-9B56-A3FA-8C1F-9CC479306435}"/>
                </a:ext>
              </a:extLst>
            </p:cNvPr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4" name="Google Shape;282;p15">
              <a:extLst>
                <a:ext uri="{FF2B5EF4-FFF2-40B4-BE49-F238E27FC236}">
                  <a16:creationId xmlns:a16="http://schemas.microsoft.com/office/drawing/2014/main" id="{62CF1CA3-9D7B-5138-723E-47D0A903BAE8}"/>
                </a:ext>
              </a:extLst>
            </p:cNvPr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5" name="Google Shape;283;p15">
              <a:extLst>
                <a:ext uri="{FF2B5EF4-FFF2-40B4-BE49-F238E27FC236}">
                  <a16:creationId xmlns:a16="http://schemas.microsoft.com/office/drawing/2014/main" id="{C214CE5A-24BB-E786-3BE8-8707F835327A}"/>
                </a:ext>
              </a:extLst>
            </p:cNvPr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6" name="Google Shape;284;p15">
              <a:extLst>
                <a:ext uri="{FF2B5EF4-FFF2-40B4-BE49-F238E27FC236}">
                  <a16:creationId xmlns:a16="http://schemas.microsoft.com/office/drawing/2014/main" id="{C0397A8C-C0DC-B7A9-69F9-293ADC3B4FF1}"/>
                </a:ext>
              </a:extLst>
            </p:cNvPr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7" name="Google Shape;285;p15">
              <a:extLst>
                <a:ext uri="{FF2B5EF4-FFF2-40B4-BE49-F238E27FC236}">
                  <a16:creationId xmlns:a16="http://schemas.microsoft.com/office/drawing/2014/main" id="{0650EDC1-2907-19F7-AC98-A9D85D5A24E7}"/>
                </a:ext>
              </a:extLst>
            </p:cNvPr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8" name="Google Shape;286;p15">
              <a:extLst>
                <a:ext uri="{FF2B5EF4-FFF2-40B4-BE49-F238E27FC236}">
                  <a16:creationId xmlns:a16="http://schemas.microsoft.com/office/drawing/2014/main" id="{6FD2CA8F-C87E-A891-D102-3C3102039DD1}"/>
                </a:ext>
              </a:extLst>
            </p:cNvPr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9" name="Google Shape;287;p15">
              <a:extLst>
                <a:ext uri="{FF2B5EF4-FFF2-40B4-BE49-F238E27FC236}">
                  <a16:creationId xmlns:a16="http://schemas.microsoft.com/office/drawing/2014/main" id="{1E974D6C-C985-0D19-799D-7B2A4BABDEE4}"/>
                </a:ext>
              </a:extLst>
            </p:cNvPr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0" name="Google Shape;288;p15">
              <a:extLst>
                <a:ext uri="{FF2B5EF4-FFF2-40B4-BE49-F238E27FC236}">
                  <a16:creationId xmlns:a16="http://schemas.microsoft.com/office/drawing/2014/main" id="{C0167164-F1D6-4D73-A88D-64DAC1B3208E}"/>
                </a:ext>
              </a:extLst>
            </p:cNvPr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1" name="Google Shape;289;p15">
              <a:extLst>
                <a:ext uri="{FF2B5EF4-FFF2-40B4-BE49-F238E27FC236}">
                  <a16:creationId xmlns:a16="http://schemas.microsoft.com/office/drawing/2014/main" id="{791FCD7B-4BBB-38DD-8CA0-9F3370EA5F80}"/>
                </a:ext>
              </a:extLst>
            </p:cNvPr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2" name="Google Shape;290;p15">
              <a:extLst>
                <a:ext uri="{FF2B5EF4-FFF2-40B4-BE49-F238E27FC236}">
                  <a16:creationId xmlns:a16="http://schemas.microsoft.com/office/drawing/2014/main" id="{F491DE83-BD94-01E0-092F-63F18BF167FA}"/>
                </a:ext>
              </a:extLst>
            </p:cNvPr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3" name="Google Shape;291;p15">
              <a:extLst>
                <a:ext uri="{FF2B5EF4-FFF2-40B4-BE49-F238E27FC236}">
                  <a16:creationId xmlns:a16="http://schemas.microsoft.com/office/drawing/2014/main" id="{86322D33-9E0A-1352-4783-DA2B85DF4CDA}"/>
                </a:ext>
              </a:extLst>
            </p:cNvPr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4" name="Google Shape;292;p15">
              <a:extLst>
                <a:ext uri="{FF2B5EF4-FFF2-40B4-BE49-F238E27FC236}">
                  <a16:creationId xmlns:a16="http://schemas.microsoft.com/office/drawing/2014/main" id="{B8BBB4A7-8047-FCE3-F65F-96BE49CEA403}"/>
                </a:ext>
              </a:extLst>
            </p:cNvPr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5" name="Google Shape;293;p15">
              <a:extLst>
                <a:ext uri="{FF2B5EF4-FFF2-40B4-BE49-F238E27FC236}">
                  <a16:creationId xmlns:a16="http://schemas.microsoft.com/office/drawing/2014/main" id="{FA171E7E-E0C7-A7CF-D411-8B19121660BE}"/>
                </a:ext>
              </a:extLst>
            </p:cNvPr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6" name="Google Shape;294;p15">
              <a:extLst>
                <a:ext uri="{FF2B5EF4-FFF2-40B4-BE49-F238E27FC236}">
                  <a16:creationId xmlns:a16="http://schemas.microsoft.com/office/drawing/2014/main" id="{EC034A13-E208-4E68-55C5-A28CBA5AFA11}"/>
                </a:ext>
              </a:extLst>
            </p:cNvPr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7" name="Google Shape;295;p15">
              <a:extLst>
                <a:ext uri="{FF2B5EF4-FFF2-40B4-BE49-F238E27FC236}">
                  <a16:creationId xmlns:a16="http://schemas.microsoft.com/office/drawing/2014/main" id="{6066E3E4-67E2-0F84-0010-EF79FFE5D9C4}"/>
                </a:ext>
              </a:extLst>
            </p:cNvPr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8" name="Google Shape;296;p15">
              <a:extLst>
                <a:ext uri="{FF2B5EF4-FFF2-40B4-BE49-F238E27FC236}">
                  <a16:creationId xmlns:a16="http://schemas.microsoft.com/office/drawing/2014/main" id="{06F79F9B-C89E-1343-23B5-9A0B78DC9910}"/>
                </a:ext>
              </a:extLst>
            </p:cNvPr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9" name="Google Shape;297;p15">
              <a:extLst>
                <a:ext uri="{FF2B5EF4-FFF2-40B4-BE49-F238E27FC236}">
                  <a16:creationId xmlns:a16="http://schemas.microsoft.com/office/drawing/2014/main" id="{463F23F1-A181-B4E4-75D8-3546EF45D7EE}"/>
                </a:ext>
              </a:extLst>
            </p:cNvPr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0" name="Google Shape;298;p15">
              <a:extLst>
                <a:ext uri="{FF2B5EF4-FFF2-40B4-BE49-F238E27FC236}">
                  <a16:creationId xmlns:a16="http://schemas.microsoft.com/office/drawing/2014/main" id="{50D63D5F-620C-1338-F282-E635F6F5CA2B}"/>
                </a:ext>
              </a:extLst>
            </p:cNvPr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1" name="Google Shape;299;p15">
              <a:extLst>
                <a:ext uri="{FF2B5EF4-FFF2-40B4-BE49-F238E27FC236}">
                  <a16:creationId xmlns:a16="http://schemas.microsoft.com/office/drawing/2014/main" id="{66766566-E8E8-22FE-DB96-C8B9E9835CD2}"/>
                </a:ext>
              </a:extLst>
            </p:cNvPr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2" name="Google Shape;300;p15">
              <a:extLst>
                <a:ext uri="{FF2B5EF4-FFF2-40B4-BE49-F238E27FC236}">
                  <a16:creationId xmlns:a16="http://schemas.microsoft.com/office/drawing/2014/main" id="{68AC2EEA-9C30-A61C-576D-E367AF12A1AF}"/>
                </a:ext>
              </a:extLst>
            </p:cNvPr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3" name="Google Shape;301;p15">
              <a:extLst>
                <a:ext uri="{FF2B5EF4-FFF2-40B4-BE49-F238E27FC236}">
                  <a16:creationId xmlns:a16="http://schemas.microsoft.com/office/drawing/2014/main" id="{BD107941-0EF3-6FD0-6F7A-CE0CB696B3CD}"/>
                </a:ext>
              </a:extLst>
            </p:cNvPr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4" name="Google Shape;302;p15">
              <a:extLst>
                <a:ext uri="{FF2B5EF4-FFF2-40B4-BE49-F238E27FC236}">
                  <a16:creationId xmlns:a16="http://schemas.microsoft.com/office/drawing/2014/main" id="{20421E87-77EE-C176-A4B5-B74B428FF747}"/>
                </a:ext>
              </a:extLst>
            </p:cNvPr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5" name="Google Shape;303;p15">
              <a:extLst>
                <a:ext uri="{FF2B5EF4-FFF2-40B4-BE49-F238E27FC236}">
                  <a16:creationId xmlns:a16="http://schemas.microsoft.com/office/drawing/2014/main" id="{9EE149E8-FF4A-E20B-55F2-9AA201C34C43}"/>
                </a:ext>
              </a:extLst>
            </p:cNvPr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6" name="Google Shape;304;p15">
              <a:extLst>
                <a:ext uri="{FF2B5EF4-FFF2-40B4-BE49-F238E27FC236}">
                  <a16:creationId xmlns:a16="http://schemas.microsoft.com/office/drawing/2014/main" id="{BF944105-1C12-4EF3-0F1F-5C607E7B1B26}"/>
                </a:ext>
              </a:extLst>
            </p:cNvPr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7" name="Google Shape;305;p15">
              <a:extLst>
                <a:ext uri="{FF2B5EF4-FFF2-40B4-BE49-F238E27FC236}">
                  <a16:creationId xmlns:a16="http://schemas.microsoft.com/office/drawing/2014/main" id="{8858DE7F-2C31-042D-988C-E6653F627782}"/>
                </a:ext>
              </a:extLst>
            </p:cNvPr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8" name="Google Shape;306;p15">
              <a:extLst>
                <a:ext uri="{FF2B5EF4-FFF2-40B4-BE49-F238E27FC236}">
                  <a16:creationId xmlns:a16="http://schemas.microsoft.com/office/drawing/2014/main" id="{ED132DC5-F387-0D65-DB7F-7FE9E4DDE280}"/>
                </a:ext>
              </a:extLst>
            </p:cNvPr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9" name="Google Shape;307;p15">
              <a:extLst>
                <a:ext uri="{FF2B5EF4-FFF2-40B4-BE49-F238E27FC236}">
                  <a16:creationId xmlns:a16="http://schemas.microsoft.com/office/drawing/2014/main" id="{82CC655E-DD25-DD95-7965-97E26C60ABDD}"/>
                </a:ext>
              </a:extLst>
            </p:cNvPr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0" name="Google Shape;308;p15">
              <a:extLst>
                <a:ext uri="{FF2B5EF4-FFF2-40B4-BE49-F238E27FC236}">
                  <a16:creationId xmlns:a16="http://schemas.microsoft.com/office/drawing/2014/main" id="{814FA0E7-F408-8D18-A82D-1F38486066D1}"/>
                </a:ext>
              </a:extLst>
            </p:cNvPr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1" name="Google Shape;309;p15">
              <a:extLst>
                <a:ext uri="{FF2B5EF4-FFF2-40B4-BE49-F238E27FC236}">
                  <a16:creationId xmlns:a16="http://schemas.microsoft.com/office/drawing/2014/main" id="{B61BD096-5997-8A6A-C49B-89E28C99F593}"/>
                </a:ext>
              </a:extLst>
            </p:cNvPr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2" name="Google Shape;310;p15">
              <a:extLst>
                <a:ext uri="{FF2B5EF4-FFF2-40B4-BE49-F238E27FC236}">
                  <a16:creationId xmlns:a16="http://schemas.microsoft.com/office/drawing/2014/main" id="{3185D5CC-66AC-C82C-F4A7-B67449A836E8}"/>
                </a:ext>
              </a:extLst>
            </p:cNvPr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3" name="Google Shape;311;p15">
              <a:extLst>
                <a:ext uri="{FF2B5EF4-FFF2-40B4-BE49-F238E27FC236}">
                  <a16:creationId xmlns:a16="http://schemas.microsoft.com/office/drawing/2014/main" id="{CFC51B17-D530-320A-A078-2B348BBB6880}"/>
                </a:ext>
              </a:extLst>
            </p:cNvPr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4" name="Google Shape;312;p15">
              <a:extLst>
                <a:ext uri="{FF2B5EF4-FFF2-40B4-BE49-F238E27FC236}">
                  <a16:creationId xmlns:a16="http://schemas.microsoft.com/office/drawing/2014/main" id="{A9F0AF17-D7B6-B255-6C1D-452713EA2443}"/>
                </a:ext>
              </a:extLst>
            </p:cNvPr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5" name="Google Shape;313;p15">
              <a:extLst>
                <a:ext uri="{FF2B5EF4-FFF2-40B4-BE49-F238E27FC236}">
                  <a16:creationId xmlns:a16="http://schemas.microsoft.com/office/drawing/2014/main" id="{8895E605-5DD1-FFFC-3288-77AA9216D598}"/>
                </a:ext>
              </a:extLst>
            </p:cNvPr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6" name="Google Shape;314;p15">
              <a:extLst>
                <a:ext uri="{FF2B5EF4-FFF2-40B4-BE49-F238E27FC236}">
                  <a16:creationId xmlns:a16="http://schemas.microsoft.com/office/drawing/2014/main" id="{7A5C4DDB-1CDB-3A68-613D-D96A605F8E6C}"/>
                </a:ext>
              </a:extLst>
            </p:cNvPr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7" name="Google Shape;315;p15">
              <a:extLst>
                <a:ext uri="{FF2B5EF4-FFF2-40B4-BE49-F238E27FC236}">
                  <a16:creationId xmlns:a16="http://schemas.microsoft.com/office/drawing/2014/main" id="{C2F419CF-CE05-9701-0E1A-083CF1DFDB7A}"/>
                </a:ext>
              </a:extLst>
            </p:cNvPr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8" name="Google Shape;316;p15">
              <a:extLst>
                <a:ext uri="{FF2B5EF4-FFF2-40B4-BE49-F238E27FC236}">
                  <a16:creationId xmlns:a16="http://schemas.microsoft.com/office/drawing/2014/main" id="{7201D5FA-7C9C-C962-27D1-7FB5C07BC86D}"/>
                </a:ext>
              </a:extLst>
            </p:cNvPr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9" name="Google Shape;317;p15">
              <a:extLst>
                <a:ext uri="{FF2B5EF4-FFF2-40B4-BE49-F238E27FC236}">
                  <a16:creationId xmlns:a16="http://schemas.microsoft.com/office/drawing/2014/main" id="{193A596F-3082-AA58-0EA7-FAEEDC695C64}"/>
                </a:ext>
              </a:extLst>
            </p:cNvPr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0" name="Google Shape;318;p15">
              <a:extLst>
                <a:ext uri="{FF2B5EF4-FFF2-40B4-BE49-F238E27FC236}">
                  <a16:creationId xmlns:a16="http://schemas.microsoft.com/office/drawing/2014/main" id="{CEBD0123-8572-1487-A49F-B4406A3FEB11}"/>
                </a:ext>
              </a:extLst>
            </p:cNvPr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1" name="Google Shape;319;p15">
              <a:extLst>
                <a:ext uri="{FF2B5EF4-FFF2-40B4-BE49-F238E27FC236}">
                  <a16:creationId xmlns:a16="http://schemas.microsoft.com/office/drawing/2014/main" id="{D801D9A5-282C-2B74-A63C-48BA10DC97D8}"/>
                </a:ext>
              </a:extLst>
            </p:cNvPr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2" name="Google Shape;320;p15">
              <a:extLst>
                <a:ext uri="{FF2B5EF4-FFF2-40B4-BE49-F238E27FC236}">
                  <a16:creationId xmlns:a16="http://schemas.microsoft.com/office/drawing/2014/main" id="{7CC013F4-EAB9-3F8D-C4B1-7C074ACFF60E}"/>
                </a:ext>
              </a:extLst>
            </p:cNvPr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3" name="Google Shape;321;p15">
              <a:extLst>
                <a:ext uri="{FF2B5EF4-FFF2-40B4-BE49-F238E27FC236}">
                  <a16:creationId xmlns:a16="http://schemas.microsoft.com/office/drawing/2014/main" id="{142B83C1-DC96-BC73-C346-F3642C494600}"/>
                </a:ext>
              </a:extLst>
            </p:cNvPr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4" name="Google Shape;322;p15">
              <a:extLst>
                <a:ext uri="{FF2B5EF4-FFF2-40B4-BE49-F238E27FC236}">
                  <a16:creationId xmlns:a16="http://schemas.microsoft.com/office/drawing/2014/main" id="{BECEA62C-3020-0C02-C774-04474F2608C5}"/>
                </a:ext>
              </a:extLst>
            </p:cNvPr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5" name="Google Shape;323;p15">
              <a:extLst>
                <a:ext uri="{FF2B5EF4-FFF2-40B4-BE49-F238E27FC236}">
                  <a16:creationId xmlns:a16="http://schemas.microsoft.com/office/drawing/2014/main" id="{A2C1CDA1-29BF-4E75-9700-1E2DFDE06540}"/>
                </a:ext>
              </a:extLst>
            </p:cNvPr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6" name="Google Shape;324;p15">
              <a:extLst>
                <a:ext uri="{FF2B5EF4-FFF2-40B4-BE49-F238E27FC236}">
                  <a16:creationId xmlns:a16="http://schemas.microsoft.com/office/drawing/2014/main" id="{79CB2F68-60A5-E2DF-1067-0070811E114F}"/>
                </a:ext>
              </a:extLst>
            </p:cNvPr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7" name="Google Shape;325;p15">
              <a:extLst>
                <a:ext uri="{FF2B5EF4-FFF2-40B4-BE49-F238E27FC236}">
                  <a16:creationId xmlns:a16="http://schemas.microsoft.com/office/drawing/2014/main" id="{67EFBC77-E27C-DCFA-C875-7317F0440CAB}"/>
                </a:ext>
              </a:extLst>
            </p:cNvPr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8" name="Google Shape;326;p15">
              <a:extLst>
                <a:ext uri="{FF2B5EF4-FFF2-40B4-BE49-F238E27FC236}">
                  <a16:creationId xmlns:a16="http://schemas.microsoft.com/office/drawing/2014/main" id="{68DE6BE1-B314-B677-8AEE-4B14EF4F15EE}"/>
                </a:ext>
              </a:extLst>
            </p:cNvPr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9" name="Google Shape;327;p15">
              <a:extLst>
                <a:ext uri="{FF2B5EF4-FFF2-40B4-BE49-F238E27FC236}">
                  <a16:creationId xmlns:a16="http://schemas.microsoft.com/office/drawing/2014/main" id="{ED78DB5C-559F-4814-9EFE-2EB0BDB62267}"/>
                </a:ext>
              </a:extLst>
            </p:cNvPr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0" name="Google Shape;328;p15">
              <a:extLst>
                <a:ext uri="{FF2B5EF4-FFF2-40B4-BE49-F238E27FC236}">
                  <a16:creationId xmlns:a16="http://schemas.microsoft.com/office/drawing/2014/main" id="{B8730AF6-037C-76FA-93E3-48CC5EF4466B}"/>
                </a:ext>
              </a:extLst>
            </p:cNvPr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1" name="Google Shape;329;p15">
              <a:extLst>
                <a:ext uri="{FF2B5EF4-FFF2-40B4-BE49-F238E27FC236}">
                  <a16:creationId xmlns:a16="http://schemas.microsoft.com/office/drawing/2014/main" id="{6935F64A-74D7-797B-4A92-3B2F924F4947}"/>
                </a:ext>
              </a:extLst>
            </p:cNvPr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2" name="Google Shape;330;p15">
              <a:extLst>
                <a:ext uri="{FF2B5EF4-FFF2-40B4-BE49-F238E27FC236}">
                  <a16:creationId xmlns:a16="http://schemas.microsoft.com/office/drawing/2014/main" id="{5080D351-6D68-79D8-38EC-1479E1EA4D12}"/>
                </a:ext>
              </a:extLst>
            </p:cNvPr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3" name="Google Shape;331;p15">
              <a:extLst>
                <a:ext uri="{FF2B5EF4-FFF2-40B4-BE49-F238E27FC236}">
                  <a16:creationId xmlns:a16="http://schemas.microsoft.com/office/drawing/2014/main" id="{F6DADF43-5C8E-5FBC-B4D1-FBF6CDFB213A}"/>
                </a:ext>
              </a:extLst>
            </p:cNvPr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4" name="Google Shape;332;p15">
              <a:extLst>
                <a:ext uri="{FF2B5EF4-FFF2-40B4-BE49-F238E27FC236}">
                  <a16:creationId xmlns:a16="http://schemas.microsoft.com/office/drawing/2014/main" id="{3E4F2AD6-FDAB-8E4F-FD2E-510BF2A40004}"/>
                </a:ext>
              </a:extLst>
            </p:cNvPr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5" name="Google Shape;333;p15">
              <a:extLst>
                <a:ext uri="{FF2B5EF4-FFF2-40B4-BE49-F238E27FC236}">
                  <a16:creationId xmlns:a16="http://schemas.microsoft.com/office/drawing/2014/main" id="{70D1E500-44E0-8D19-E781-1D71BC64D52D}"/>
                </a:ext>
              </a:extLst>
            </p:cNvPr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6" name="Google Shape;334;p15">
              <a:extLst>
                <a:ext uri="{FF2B5EF4-FFF2-40B4-BE49-F238E27FC236}">
                  <a16:creationId xmlns:a16="http://schemas.microsoft.com/office/drawing/2014/main" id="{5679741F-45E9-EA56-1F49-C9528E35ED58}"/>
                </a:ext>
              </a:extLst>
            </p:cNvPr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7" name="Google Shape;335;p15">
              <a:extLst>
                <a:ext uri="{FF2B5EF4-FFF2-40B4-BE49-F238E27FC236}">
                  <a16:creationId xmlns:a16="http://schemas.microsoft.com/office/drawing/2014/main" id="{04B165F6-1640-5D1A-0BA7-B7983B84F853}"/>
                </a:ext>
              </a:extLst>
            </p:cNvPr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8" name="Google Shape;336;p15">
              <a:extLst>
                <a:ext uri="{FF2B5EF4-FFF2-40B4-BE49-F238E27FC236}">
                  <a16:creationId xmlns:a16="http://schemas.microsoft.com/office/drawing/2014/main" id="{AC02AFE9-8DD7-A7DD-1579-E1B3D512D7B4}"/>
                </a:ext>
              </a:extLst>
            </p:cNvPr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9" name="Google Shape;337;p15">
              <a:extLst>
                <a:ext uri="{FF2B5EF4-FFF2-40B4-BE49-F238E27FC236}">
                  <a16:creationId xmlns:a16="http://schemas.microsoft.com/office/drawing/2014/main" id="{7FE4AE44-07A1-C331-333A-48EDEBB2E3B8}"/>
                </a:ext>
              </a:extLst>
            </p:cNvPr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0" name="Google Shape;338;p15">
              <a:extLst>
                <a:ext uri="{FF2B5EF4-FFF2-40B4-BE49-F238E27FC236}">
                  <a16:creationId xmlns:a16="http://schemas.microsoft.com/office/drawing/2014/main" id="{67C02B83-869D-7C83-8112-593F811ED1DF}"/>
                </a:ext>
              </a:extLst>
            </p:cNvPr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1" name="Google Shape;339;p15">
              <a:extLst>
                <a:ext uri="{FF2B5EF4-FFF2-40B4-BE49-F238E27FC236}">
                  <a16:creationId xmlns:a16="http://schemas.microsoft.com/office/drawing/2014/main" id="{23FDEF27-8788-8DCC-612C-872276D7194A}"/>
                </a:ext>
              </a:extLst>
            </p:cNvPr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2" name="Google Shape;340;p15">
              <a:extLst>
                <a:ext uri="{FF2B5EF4-FFF2-40B4-BE49-F238E27FC236}">
                  <a16:creationId xmlns:a16="http://schemas.microsoft.com/office/drawing/2014/main" id="{FC062D91-1121-C1AB-5D79-021DCA64780B}"/>
                </a:ext>
              </a:extLst>
            </p:cNvPr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3" name="Google Shape;341;p15">
              <a:extLst>
                <a:ext uri="{FF2B5EF4-FFF2-40B4-BE49-F238E27FC236}">
                  <a16:creationId xmlns:a16="http://schemas.microsoft.com/office/drawing/2014/main" id="{88152786-1517-59C7-74E6-7E45CC384124}"/>
                </a:ext>
              </a:extLst>
            </p:cNvPr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4" name="Google Shape;342;p15">
              <a:extLst>
                <a:ext uri="{FF2B5EF4-FFF2-40B4-BE49-F238E27FC236}">
                  <a16:creationId xmlns:a16="http://schemas.microsoft.com/office/drawing/2014/main" id="{B1458AF8-F8F2-715B-A42C-FF8DC1D26882}"/>
                </a:ext>
              </a:extLst>
            </p:cNvPr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5" name="Google Shape;343;p15">
              <a:extLst>
                <a:ext uri="{FF2B5EF4-FFF2-40B4-BE49-F238E27FC236}">
                  <a16:creationId xmlns:a16="http://schemas.microsoft.com/office/drawing/2014/main" id="{43C1251D-DDE2-BB55-95EC-51505F35C4F4}"/>
                </a:ext>
              </a:extLst>
            </p:cNvPr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6" name="Google Shape;344;p15">
              <a:extLst>
                <a:ext uri="{FF2B5EF4-FFF2-40B4-BE49-F238E27FC236}">
                  <a16:creationId xmlns:a16="http://schemas.microsoft.com/office/drawing/2014/main" id="{EFCA5F85-76B1-507D-8D3C-5AD7F7B517B4}"/>
                </a:ext>
              </a:extLst>
            </p:cNvPr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7" name="Google Shape;345;p15">
              <a:extLst>
                <a:ext uri="{FF2B5EF4-FFF2-40B4-BE49-F238E27FC236}">
                  <a16:creationId xmlns:a16="http://schemas.microsoft.com/office/drawing/2014/main" id="{C25E41C8-481D-60ED-2583-9C3A46767DB4}"/>
                </a:ext>
              </a:extLst>
            </p:cNvPr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8" name="Google Shape;346;p15">
              <a:extLst>
                <a:ext uri="{FF2B5EF4-FFF2-40B4-BE49-F238E27FC236}">
                  <a16:creationId xmlns:a16="http://schemas.microsoft.com/office/drawing/2014/main" id="{60E9B016-D6F8-EDC1-597D-6760C4B86454}"/>
                </a:ext>
              </a:extLst>
            </p:cNvPr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9" name="Google Shape;347;p15">
              <a:extLst>
                <a:ext uri="{FF2B5EF4-FFF2-40B4-BE49-F238E27FC236}">
                  <a16:creationId xmlns:a16="http://schemas.microsoft.com/office/drawing/2014/main" id="{B5EEF285-8001-17C8-0895-785E02425E3F}"/>
                </a:ext>
              </a:extLst>
            </p:cNvPr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0" name="Google Shape;348;p15">
              <a:extLst>
                <a:ext uri="{FF2B5EF4-FFF2-40B4-BE49-F238E27FC236}">
                  <a16:creationId xmlns:a16="http://schemas.microsoft.com/office/drawing/2014/main" id="{A646D93F-FA36-456B-10BE-BBBD42634E54}"/>
                </a:ext>
              </a:extLst>
            </p:cNvPr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1" name="Google Shape;349;p15">
              <a:extLst>
                <a:ext uri="{FF2B5EF4-FFF2-40B4-BE49-F238E27FC236}">
                  <a16:creationId xmlns:a16="http://schemas.microsoft.com/office/drawing/2014/main" id="{3B161DA6-137A-5F0A-C409-D72AA1FA8B6E}"/>
                </a:ext>
              </a:extLst>
            </p:cNvPr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2" name="Google Shape;350;p15">
              <a:extLst>
                <a:ext uri="{FF2B5EF4-FFF2-40B4-BE49-F238E27FC236}">
                  <a16:creationId xmlns:a16="http://schemas.microsoft.com/office/drawing/2014/main" id="{A1BDBC03-E32B-621C-4B25-1A96450684BA}"/>
                </a:ext>
              </a:extLst>
            </p:cNvPr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3" name="Google Shape;351;p15">
              <a:extLst>
                <a:ext uri="{FF2B5EF4-FFF2-40B4-BE49-F238E27FC236}">
                  <a16:creationId xmlns:a16="http://schemas.microsoft.com/office/drawing/2014/main" id="{DD5710BC-3B9E-5702-528B-B4910439740F}"/>
                </a:ext>
              </a:extLst>
            </p:cNvPr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4" name="Google Shape;352;p15">
              <a:extLst>
                <a:ext uri="{FF2B5EF4-FFF2-40B4-BE49-F238E27FC236}">
                  <a16:creationId xmlns:a16="http://schemas.microsoft.com/office/drawing/2014/main" id="{0EB9C9FE-7043-9DB6-0F79-057C6E055084}"/>
                </a:ext>
              </a:extLst>
            </p:cNvPr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5" name="Google Shape;353;p15">
              <a:extLst>
                <a:ext uri="{FF2B5EF4-FFF2-40B4-BE49-F238E27FC236}">
                  <a16:creationId xmlns:a16="http://schemas.microsoft.com/office/drawing/2014/main" id="{6CFE209E-F129-77EE-C9A4-577C9DCF9C9E}"/>
                </a:ext>
              </a:extLst>
            </p:cNvPr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6" name="Google Shape;354;p15">
              <a:extLst>
                <a:ext uri="{FF2B5EF4-FFF2-40B4-BE49-F238E27FC236}">
                  <a16:creationId xmlns:a16="http://schemas.microsoft.com/office/drawing/2014/main" id="{51D5792B-C94D-28EB-ECB2-246051992297}"/>
                </a:ext>
              </a:extLst>
            </p:cNvPr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7" name="Google Shape;355;p15">
              <a:extLst>
                <a:ext uri="{FF2B5EF4-FFF2-40B4-BE49-F238E27FC236}">
                  <a16:creationId xmlns:a16="http://schemas.microsoft.com/office/drawing/2014/main" id="{B72FBCC2-6046-5DB8-8D63-619903C0E743}"/>
                </a:ext>
              </a:extLst>
            </p:cNvPr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8" name="Google Shape;356;p15">
              <a:extLst>
                <a:ext uri="{FF2B5EF4-FFF2-40B4-BE49-F238E27FC236}">
                  <a16:creationId xmlns:a16="http://schemas.microsoft.com/office/drawing/2014/main" id="{65F3B9E9-0BD6-4925-7249-9841C4EFF2A2}"/>
                </a:ext>
              </a:extLst>
            </p:cNvPr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9" name="Google Shape;357;p15">
              <a:extLst>
                <a:ext uri="{FF2B5EF4-FFF2-40B4-BE49-F238E27FC236}">
                  <a16:creationId xmlns:a16="http://schemas.microsoft.com/office/drawing/2014/main" id="{ADAEB7F9-F562-0480-5707-187E48C43656}"/>
                </a:ext>
              </a:extLst>
            </p:cNvPr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0" name="Google Shape;358;p15">
              <a:extLst>
                <a:ext uri="{FF2B5EF4-FFF2-40B4-BE49-F238E27FC236}">
                  <a16:creationId xmlns:a16="http://schemas.microsoft.com/office/drawing/2014/main" id="{2A3A8E73-A08C-D7FB-945A-97CCCB1CE706}"/>
                </a:ext>
              </a:extLst>
            </p:cNvPr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1" name="Google Shape;359;p15">
              <a:extLst>
                <a:ext uri="{FF2B5EF4-FFF2-40B4-BE49-F238E27FC236}">
                  <a16:creationId xmlns:a16="http://schemas.microsoft.com/office/drawing/2014/main" id="{503DF780-7968-1ADD-231D-FF4FDA34153B}"/>
                </a:ext>
              </a:extLst>
            </p:cNvPr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2" name="Google Shape;360;p15">
              <a:extLst>
                <a:ext uri="{FF2B5EF4-FFF2-40B4-BE49-F238E27FC236}">
                  <a16:creationId xmlns:a16="http://schemas.microsoft.com/office/drawing/2014/main" id="{78B0B937-8D3E-62AE-4860-0464303F2EAE}"/>
                </a:ext>
              </a:extLst>
            </p:cNvPr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3" name="Google Shape;361;p15">
              <a:extLst>
                <a:ext uri="{FF2B5EF4-FFF2-40B4-BE49-F238E27FC236}">
                  <a16:creationId xmlns:a16="http://schemas.microsoft.com/office/drawing/2014/main" id="{A1353631-DC0C-6AFB-0CAA-372716F3F062}"/>
                </a:ext>
              </a:extLst>
            </p:cNvPr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4" name="Google Shape;362;p15">
              <a:extLst>
                <a:ext uri="{FF2B5EF4-FFF2-40B4-BE49-F238E27FC236}">
                  <a16:creationId xmlns:a16="http://schemas.microsoft.com/office/drawing/2014/main" id="{3B942D29-C754-7EC3-2429-61882C6358EB}"/>
                </a:ext>
              </a:extLst>
            </p:cNvPr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5" name="Google Shape;363;p15">
              <a:extLst>
                <a:ext uri="{FF2B5EF4-FFF2-40B4-BE49-F238E27FC236}">
                  <a16:creationId xmlns:a16="http://schemas.microsoft.com/office/drawing/2014/main" id="{75150BEF-5407-26BE-E755-279D8266F145}"/>
                </a:ext>
              </a:extLst>
            </p:cNvPr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9" name="Google Shape;46;p15">
            <a:extLst>
              <a:ext uri="{FF2B5EF4-FFF2-40B4-BE49-F238E27FC236}">
                <a16:creationId xmlns:a16="http://schemas.microsoft.com/office/drawing/2014/main" id="{AF9140F2-18D8-0357-EF97-D499625DAACD}"/>
              </a:ext>
            </a:extLst>
          </p:cNvPr>
          <p:cNvSpPr txBox="1">
            <a:spLocks/>
          </p:cNvSpPr>
          <p:nvPr/>
        </p:nvSpPr>
        <p:spPr>
          <a:xfrm>
            <a:off x="833351" y="1632027"/>
            <a:ext cx="9434928" cy="20517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400" b="0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r>
              <a:rPr lang="en-US" sz="4000" b="1" dirty="0">
                <a:solidFill>
                  <a:srgbClr val="327176"/>
                </a:solidFill>
                <a:latin typeface="Arial" panose="020B0604020202020204" pitchFamily="34" charset="0"/>
                <a:ea typeface="Arial"/>
                <a:sym typeface="Arial"/>
              </a:rPr>
              <a:t>TRAINING PROGRAMME </a:t>
            </a:r>
            <a:br>
              <a:rPr lang="en-US" sz="4000" b="1" dirty="0">
                <a:solidFill>
                  <a:srgbClr val="327176"/>
                </a:solidFill>
                <a:latin typeface="Arial" panose="020B0604020202020204" pitchFamily="34" charset="0"/>
                <a:ea typeface="Arial"/>
                <a:sym typeface="Arial"/>
              </a:rPr>
            </a:br>
            <a:r>
              <a:rPr lang="en-US" sz="4000" b="1" dirty="0">
                <a:solidFill>
                  <a:srgbClr val="327176"/>
                </a:solidFill>
                <a:latin typeface="Arial" panose="020B0604020202020204" pitchFamily="34" charset="0"/>
                <a:ea typeface="Arial"/>
                <a:sym typeface="Arial"/>
              </a:rPr>
              <a:t>FOR INDUSTRIAL ENTERPRISEs</a:t>
            </a:r>
            <a:endParaRPr lang="en-US" sz="4000" dirty="0">
              <a:latin typeface="Arial" panose="020B0604020202020204" pitchFamily="34" charset="0"/>
            </a:endParaRPr>
          </a:p>
          <a:p>
            <a:r>
              <a:rPr lang="en-US" sz="2800" b="1" dirty="0">
                <a:solidFill>
                  <a:srgbClr val="00B0F0"/>
                </a:solidFill>
                <a:latin typeface="Arial" panose="020B0604020202020204" pitchFamily="34" charset="0"/>
              </a:rPr>
              <a:t>Technical</a:t>
            </a:r>
            <a:endParaRPr lang="en-US" sz="4000" b="1" dirty="0">
              <a:solidFill>
                <a:srgbClr val="00B0F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1332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53809" y="141299"/>
            <a:ext cx="12602171" cy="10176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/>
            <a:r>
              <a:rPr lang="en-US" sz="2800" b="1" dirty="0">
                <a:solidFill>
                  <a:srgbClr val="3371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 use norms for the beer </a:t>
            </a:r>
            <a:endParaRPr lang="vi-VN" sz="2800" b="1" dirty="0">
              <a:solidFill>
                <a:srgbClr val="3371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800" b="1" dirty="0">
                <a:solidFill>
                  <a:srgbClr val="3371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non-alcoholic beverage industry from 2025-2030</a:t>
            </a:r>
          </a:p>
        </p:txBody>
      </p:sp>
      <p:sp>
        <p:nvSpPr>
          <p:cNvPr id="3" name="Text 1"/>
          <p:cNvSpPr/>
          <p:nvPr/>
        </p:nvSpPr>
        <p:spPr>
          <a:xfrm>
            <a:off x="505327" y="1479883"/>
            <a:ext cx="13776158" cy="7220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2750"/>
              </a:lnSpc>
            </a:pPr>
            <a:r>
              <a:rPr lang="en-US" sz="2400"/>
              <a:t>Circular No. 19/2016/TT-BCT dated September 14, 2016, issued by the Ministry of Industry and Trade, on regulations </a:t>
            </a:r>
            <a:br>
              <a:rPr lang="en-US" sz="2400"/>
            </a:br>
            <a:r>
              <a:rPr lang="en-US" sz="2400"/>
              <a:t>regarding energy consumption levels in the beer and beverage manufacturing industry.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719633" y="2201977"/>
            <a:ext cx="6244709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endParaRPr lang="en-US" sz="17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E170B4-EF82-441C-9C3D-A0BA18E84D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8866" y="2927782"/>
            <a:ext cx="8472667" cy="406978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581626"/>
            <a:ext cx="7928491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10"/>
          <p:cNvSpPr/>
          <p:nvPr/>
        </p:nvSpPr>
        <p:spPr>
          <a:xfrm>
            <a:off x="793790" y="5922169"/>
            <a:ext cx="130428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endParaRPr lang="en-US" sz="17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768820" y="551020"/>
            <a:ext cx="8874544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>
                <a:solidFill>
                  <a:srgbClr val="3371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 use norms for the period from 2025 to 2030</a:t>
            </a:r>
            <a:br>
              <a:rPr lang="en-US" sz="2800">
                <a:solidFill>
                  <a:srgbClr val="33717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vi-VN" sz="2800">
              <a:solidFill>
                <a:srgbClr val="3371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3281761-7757-4BE9-8631-BE87DC854D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547" y="2062716"/>
            <a:ext cx="8413092" cy="5220521"/>
          </a:xfrm>
          <a:prstGeom prst="rect">
            <a:avLst/>
          </a:prstGeom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id="{2572ED52-9D89-1FC7-79F0-BCE49CB8BE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150" y="1245750"/>
            <a:ext cx="13402849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Circular No. 28/2024/TT-BCT issued by the Ministry of Industry and Trade stipulates the energy consumption norms in the beer and non-alcoholic beverage manufacturing industry.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86221" y="1596407"/>
            <a:ext cx="12937787" cy="3347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  <a:defRPr sz="2000"/>
            </a:pP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High Energy In density
Inefficient Energy Use
Lack of Energy Monitoring and Management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  <a:defRPr sz="2000"/>
            </a:pP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High Operation Costs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  <a:defRPr sz="2000"/>
            </a:pP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Environmental Impact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  <a:defRPr sz="2000"/>
            </a:pP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Emerging Initiatives</a:t>
            </a:r>
            <a:endParaRPr lang="vi-VN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0">
            <a:extLst>
              <a:ext uri="{FF2B5EF4-FFF2-40B4-BE49-F238E27FC236}">
                <a16:creationId xmlns:a16="http://schemas.microsoft.com/office/drawing/2014/main" id="{E31903E2-790B-4485-A1DB-AA0B5BE10ED1}"/>
              </a:ext>
            </a:extLst>
          </p:cNvPr>
          <p:cNvSpPr/>
          <p:nvPr/>
        </p:nvSpPr>
        <p:spPr>
          <a:xfrm>
            <a:off x="1646759" y="426090"/>
            <a:ext cx="11286159" cy="13406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ts val="5250"/>
              </a:lnSpc>
            </a:pPr>
            <a:r>
              <a:rPr lang="en-US" sz="2800" b="1">
                <a:solidFill>
                  <a:srgbClr val="3371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current situation of energy consumption at some enterprises</a:t>
            </a:r>
            <a:endParaRPr lang="en-US" sz="2800" b="1" dirty="0">
              <a:solidFill>
                <a:srgbClr val="3371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75716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015459" y="441638"/>
            <a:ext cx="12410956" cy="8889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550"/>
              </a:lnSpc>
            </a:pPr>
            <a:r>
              <a:rPr lang="en-US" sz="2800" b="1" kern="0" spc="-134" dirty="0">
                <a:solidFill>
                  <a:srgbClr val="337177"/>
                </a:solidFill>
                <a:latin typeface="Arial" panose="020B0604020202020204" pitchFamily="34" charset="0"/>
                <a:ea typeface="Bitter Medium" pitchFamily="34" charset="-122"/>
                <a:cs typeface="Arial" panose="020B0604020202020204" pitchFamily="34" charset="0"/>
              </a:rPr>
              <a:t>Factors affecting energy consumption</a:t>
            </a:r>
            <a:endParaRPr lang="en-US" sz="2800" b="1" dirty="0">
              <a:solidFill>
                <a:srgbClr val="3371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 9"/>
          <p:cNvSpPr/>
          <p:nvPr/>
        </p:nvSpPr>
        <p:spPr>
          <a:xfrm>
            <a:off x="793790" y="2743201"/>
            <a:ext cx="13042821" cy="399264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kern="0" spc="-36">
                <a:solidFill>
                  <a:srgbClr val="2B2E3C"/>
                </a:solidFill>
                <a:latin typeface="Arial" panose="020B0604020202020204" pitchFamily="34" charset="0"/>
                <a:ea typeface="Open Sans" pitchFamily="34" charset="-122"/>
                <a:cs typeface="Arial" panose="020B0604020202020204" pitchFamily="34" charset="0"/>
              </a:rPr>
              <a:t>.</a:t>
            </a:r>
            <a:endParaRPr lang="en-US" sz="17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015459" y="1795775"/>
            <a:ext cx="12599481" cy="3347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Monitoring and renovating existing systems in the direction of energy saving, reducing wasted and unnecessary energy</a:t>
            </a:r>
            <a:r>
              <a:rPr lang="vi-VN" sz="240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Changing habits and increasing users' awareness of energy saving</a:t>
            </a:r>
            <a:r>
              <a:rPr lang="vi-VN" sz="240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Applying modern technologies, replacing outdated old devices with new devices that use less energy, helping to increase efficiency with the same energy consumption, using new alternative energy sources</a:t>
            </a:r>
            <a:r>
              <a:rPr lang="vi-VN" sz="240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vi-VN" sz="2400" b="0" i="0">
              <a:solidFill>
                <a:srgbClr val="333333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F891D73-610E-4C9C-4FC3-552C42D3B352}"/>
              </a:ext>
            </a:extLst>
          </p:cNvPr>
          <p:cNvSpPr txBox="1"/>
          <p:nvPr/>
        </p:nvSpPr>
        <p:spPr>
          <a:xfrm>
            <a:off x="1464459" y="1649782"/>
            <a:ext cx="8362122" cy="1685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67640"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87C6CC">
                    <a:lumMod val="50000"/>
                  </a:srgbClr>
                </a:solidFill>
                <a:effectLst/>
                <a:uLnTx/>
                <a:uFillTx/>
                <a:latin typeface="Arial"/>
                <a:ea typeface="Roboto"/>
                <a:cs typeface="Roboto"/>
                <a:sym typeface="Roboto"/>
              </a:rPr>
              <a:t>II. </a:t>
            </a:r>
          </a:p>
          <a:p>
            <a:pPr marL="167640"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87C6CC">
                    <a:lumMod val="50000"/>
                  </a:srgbClr>
                </a:solidFill>
                <a:effectLst/>
                <a:uLnTx/>
                <a:uFillTx/>
                <a:latin typeface="Arial"/>
                <a:ea typeface="Roboto"/>
                <a:cs typeface="Roboto"/>
                <a:sym typeface="Roboto"/>
              </a:rPr>
              <a:t>SOME TECHNOLOGICAL LINE CHARACTERISTICS IN BAVERAGE PRODUCTION LINE</a:t>
            </a:r>
          </a:p>
        </p:txBody>
      </p:sp>
      <p:pic>
        <p:nvPicPr>
          <p:cNvPr id="2050" name="Picture 2" descr="Beverage Manufacturing | The Ultimate Guide! 💡">
            <a:extLst>
              <a:ext uri="{FF2B5EF4-FFF2-40B4-BE49-F238E27FC236}">
                <a16:creationId xmlns:a16="http://schemas.microsoft.com/office/drawing/2014/main" id="{B7C2A870-BF5E-6936-167E-31B10CDD40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3481" y="3335628"/>
            <a:ext cx="6912446" cy="4372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14242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950447" y="441817"/>
            <a:ext cx="9985058" cy="664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200"/>
              </a:lnSpc>
            </a:pPr>
            <a:r>
              <a:rPr lang="en-US" sz="2800" b="1" kern="0" spc="-126" dirty="0">
                <a:solidFill>
                  <a:srgbClr val="337177"/>
                </a:solidFill>
                <a:latin typeface="Arial" panose="020B0604020202020204" pitchFamily="34" charset="0"/>
                <a:ea typeface="Bitter Medium" pitchFamily="34" charset="-122"/>
                <a:cs typeface="Arial" panose="020B0604020202020204" pitchFamily="34" charset="0"/>
              </a:rPr>
              <a:t>Consumption reduction solutions</a:t>
            </a:r>
            <a:endParaRPr lang="en-US" sz="2800" b="1" dirty="0">
              <a:solidFill>
                <a:srgbClr val="3371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2744641" y="1775703"/>
            <a:ext cx="5558395" cy="3323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600"/>
              </a:lnSpc>
            </a:pP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1. Production Line Optimization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2"/>
          <p:cNvSpPr/>
          <p:nvPr/>
        </p:nvSpPr>
        <p:spPr>
          <a:xfrm>
            <a:off x="2744642" y="2854375"/>
            <a:ext cx="11190863" cy="345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650"/>
              </a:lnSpc>
            </a:pPr>
            <a:r>
              <a:rPr lang="en-US" sz="2400" kern="0" spc="-33">
                <a:solidFill>
                  <a:srgbClr val="2B2E3C"/>
                </a:solidFill>
                <a:latin typeface="Arial" panose="020B0604020202020204" pitchFamily="34" charset="0"/>
                <a:ea typeface="Open Sans" pitchFamily="34" charset="-122"/>
                <a:cs typeface="Arial" panose="020B0604020202020204" pitchFamily="34" charset="0"/>
              </a:rPr>
              <a:t>2. Heat recovery and reuse.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3"/>
          <p:cNvSpPr/>
          <p:nvPr/>
        </p:nvSpPr>
        <p:spPr>
          <a:xfrm>
            <a:off x="2744640" y="4056754"/>
            <a:ext cx="3417213" cy="3323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600"/>
              </a:lnSpc>
            </a:pP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3. Cooling System Optimization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7"/>
          <p:cNvSpPr/>
          <p:nvPr/>
        </p:nvSpPr>
        <p:spPr>
          <a:xfrm>
            <a:off x="2744642" y="6494288"/>
            <a:ext cx="2658070" cy="3323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600"/>
              </a:lnSpc>
            </a:pPr>
            <a:r>
              <a:rPr lang="en-US" sz="2400" kern="0" spc="-63">
                <a:solidFill>
                  <a:srgbClr val="2B2E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Smart Energy Management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 3"/>
          <p:cNvSpPr/>
          <p:nvPr/>
        </p:nvSpPr>
        <p:spPr>
          <a:xfrm>
            <a:off x="2744641" y="5246367"/>
            <a:ext cx="3417213" cy="3323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600"/>
              </a:lnSpc>
            </a:pPr>
            <a:r>
              <a:rPr lang="en-US" sz="2400" kern="0" spc="-63">
                <a:solidFill>
                  <a:srgbClr val="2B2E3C"/>
                </a:solidFill>
                <a:latin typeface="Arial" panose="020B0604020202020204" pitchFamily="34" charset="0"/>
                <a:ea typeface="Bitter Medium" pitchFamily="34" charset="-122"/>
                <a:cs typeface="Arial" panose="020B0604020202020204" pitchFamily="34" charset="0"/>
              </a:rPr>
              <a:t>4. Use of renewable energy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63905" y="467758"/>
            <a:ext cx="9985058" cy="664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200"/>
              </a:lnSpc>
            </a:pPr>
            <a:r>
              <a:rPr lang="en-US" sz="2800" b="1" kern="0" spc="-126">
                <a:solidFill>
                  <a:srgbClr val="3371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Production Line Optimization</a:t>
            </a:r>
            <a:endParaRPr lang="en-US" sz="2800" b="1" dirty="0">
              <a:solidFill>
                <a:srgbClr val="3371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1038435" y="1789889"/>
            <a:ext cx="10110941" cy="46498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SCADA Application, Consumption Monitoring Sensor
Periodic maintenance of heat exchangers, motors
Optimize operating speed according to actual load</a:t>
            </a:r>
          </a:p>
        </p:txBody>
      </p:sp>
    </p:spTree>
    <p:extLst>
      <p:ext uri="{BB962C8B-B14F-4D97-AF65-F5344CB8AC3E}">
        <p14:creationId xmlns:p14="http://schemas.microsoft.com/office/powerpoint/2010/main" val="17667744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992169" y="480544"/>
            <a:ext cx="9985058" cy="664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200"/>
              </a:lnSpc>
            </a:pPr>
            <a:r>
              <a:rPr lang="en-US" sz="2800" b="1" kern="0" spc="-126">
                <a:solidFill>
                  <a:srgbClr val="3371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Heat recovery and reuse</a:t>
            </a:r>
            <a:endParaRPr lang="en-US" sz="2800" b="1" dirty="0">
              <a:solidFill>
                <a:srgbClr val="3371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1128476" y="1595335"/>
            <a:ext cx="10110941" cy="46498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  <a:defRPr sz="2000"/>
            </a:pP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Heat recovery from steam and flush water
Reuse of condensate into boilers
Save 15–30% of total thermal energy</a:t>
            </a:r>
            <a:endParaRPr lang="vi-VN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39267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976576" y="478390"/>
            <a:ext cx="10294864" cy="664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200"/>
              </a:lnSpc>
            </a:pPr>
            <a:r>
              <a:rPr lang="en-US" sz="2800" b="1" kern="0" spc="-126">
                <a:solidFill>
                  <a:srgbClr val="3371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Refrigeration System Optimization</a:t>
            </a:r>
            <a:endParaRPr lang="en-US" sz="2800" b="1" dirty="0">
              <a:solidFill>
                <a:srgbClr val="3371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1212055" y="1789889"/>
            <a:ext cx="10110941" cy="46498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Ø"/>
              <a:defRPr sz="2000"/>
            </a:pPr>
            <a:r>
              <a:rPr lang="en-US" sz="2800">
                <a:latin typeface="Arial" panose="020B0604020202020204" pitchFamily="34" charset="0"/>
                <a:cs typeface="Arial" panose="020B0604020202020204" pitchFamily="34" charset="0"/>
              </a:rPr>
              <a:t>Inverter compressor: 20-40% saving 
High Efficiency Refrigerant: NH₃, CO₂
TES system – cold storage at night</a:t>
            </a:r>
          </a:p>
        </p:txBody>
      </p:sp>
    </p:spTree>
    <p:extLst>
      <p:ext uri="{BB962C8B-B14F-4D97-AF65-F5344CB8AC3E}">
        <p14:creationId xmlns:p14="http://schemas.microsoft.com/office/powerpoint/2010/main" val="32266298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73192" y="437379"/>
            <a:ext cx="9985058" cy="664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200"/>
              </a:lnSpc>
              <a:buNone/>
            </a:pPr>
            <a:r>
              <a:rPr lang="en-US" sz="2800" b="1" kern="0" spc="-126">
                <a:solidFill>
                  <a:srgbClr val="3371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vi-VN" sz="2800" b="1" kern="0" spc="-126">
                <a:solidFill>
                  <a:srgbClr val="3371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Renewable energy</a:t>
            </a:r>
            <a:endParaRPr lang="en-US" sz="2800" b="1" dirty="0">
              <a:solidFill>
                <a:srgbClr val="3371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1116131" y="1964987"/>
            <a:ext cx="11493136" cy="51945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Ø"/>
              <a:defRPr sz="2000"/>
            </a:pPr>
            <a:r>
              <a:rPr lang="en-US" sz="2800">
                <a:latin typeface="Arial" panose="020B0604020202020204" pitchFamily="34" charset="0"/>
                <a:cs typeface="Arial" panose="020B0604020202020204" pitchFamily="34" charset="0"/>
              </a:rPr>
              <a:t>Solar power on the roof of the factory – reducing load during peak hours
Biomass boilers, utilizing rice husk/sawdust
Biogas from wastewater treatment to boiler incineration</a:t>
            </a:r>
            <a:endParaRPr lang="vi-VN" sz="2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4180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641AF3-9A71-3CBC-13E9-EDFCBF6D4F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2571344"/>
            <a:ext cx="13167360" cy="2270840"/>
          </a:xfrm>
        </p:spPr>
        <p:txBody>
          <a:bodyPr>
            <a:normAutofit/>
          </a:bodyPr>
          <a:lstStyle/>
          <a:p>
            <a:pPr marL="624840" indent="-457200">
              <a:lnSpc>
                <a:spcPct val="150000"/>
              </a:lnSpc>
              <a:buClr>
                <a:srgbClr val="337177"/>
              </a:buClr>
              <a:buSzPct val="63000"/>
              <a:buFont typeface="+mj-lt"/>
              <a:buAutoNum type="arabicPeriod"/>
            </a:pP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</a:rPr>
              <a:t>INFORMATION ON TYPICAL TECHNOLOGICAL LINE CHARACTERISTICS</a:t>
            </a:r>
          </a:p>
          <a:p>
            <a:pPr marL="62484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</a:rPr>
              <a:t>SOME TECHNOLOGICAL LINE CHARACTERISTICS IN BAVERAGE PRODUCTION LINE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A423484-54DE-4C5D-B9EA-C990F402C25E}"/>
              </a:ext>
            </a:extLst>
          </p:cNvPr>
          <p:cNvSpPr txBox="1"/>
          <p:nvPr/>
        </p:nvSpPr>
        <p:spPr>
          <a:xfrm>
            <a:off x="3656499" y="502123"/>
            <a:ext cx="7317403" cy="83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097280">
              <a:lnSpc>
                <a:spcPts val="6660"/>
              </a:lnSpc>
            </a:pPr>
            <a:r>
              <a:rPr lang="en-US" sz="3200" b="1" dirty="0">
                <a:solidFill>
                  <a:srgbClr val="87C6CC">
                    <a:lumMod val="50000"/>
                  </a:srgbClr>
                </a:solidFill>
                <a:latin typeface="Arial"/>
                <a:ea typeface="Fraunces Extra Bold" pitchFamily="34" charset="-122"/>
                <a:cs typeface="Fraunces Extra Bold" pitchFamily="34" charset="-120"/>
              </a:rPr>
              <a:t>CONTENT</a:t>
            </a:r>
            <a:endParaRPr lang="en-US" sz="3200" dirty="0">
              <a:solidFill>
                <a:srgbClr val="87C6CC">
                  <a:lumMod val="50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74189506"/>
      </p:ext>
    </p:extLst>
  </p:cSld>
  <p:clrMapOvr>
    <a:masterClrMapping/>
  </p:clrMapOvr>
  <p:transition advClick="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645342" y="450590"/>
            <a:ext cx="9985058" cy="664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5200"/>
              </a:lnSpc>
            </a:pPr>
            <a:r>
              <a:rPr lang="en-US" sz="2800" b="1" kern="0" spc="-126">
                <a:solidFill>
                  <a:srgbClr val="3371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Smart Energy Management</a:t>
            </a:r>
            <a:endParaRPr lang="en-US" sz="2800" b="1" dirty="0">
              <a:solidFill>
                <a:srgbClr val="3371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1096481" y="1791367"/>
            <a:ext cx="11493136" cy="51945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Ø"/>
              <a:defRPr sz="2000"/>
            </a:pPr>
            <a:r>
              <a:rPr lang="en-US" sz="2800">
                <a:latin typeface="Arial" panose="020B0604020202020204" pitchFamily="34" charset="0"/>
                <a:cs typeface="Arial" panose="020B0604020202020204" pitchFamily="34" charset="0"/>
              </a:rPr>
              <a:t>Measurement and warning system for exceeding the threshold
AI + IoT Operational Data Analytics
Optimize equipment schedules 10–15% saving</a:t>
            </a:r>
            <a:endParaRPr lang="vi-VN" sz="2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28111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77DE50-28B2-9C0D-5E6F-91CA714C7C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id="{219DC6E6-D1A1-A39D-7895-A325D376DB30}"/>
              </a:ext>
            </a:extLst>
          </p:cNvPr>
          <p:cNvSpPr/>
          <p:nvPr/>
        </p:nvSpPr>
        <p:spPr>
          <a:xfrm>
            <a:off x="2322671" y="553049"/>
            <a:ext cx="9985058" cy="664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200"/>
              </a:lnSpc>
            </a:pPr>
            <a:r>
              <a:rPr lang="en-US" sz="2800" b="1" kern="0" spc="-126" dirty="0">
                <a:solidFill>
                  <a:srgbClr val="3371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 &amp; A</a:t>
            </a:r>
            <a:endParaRPr lang="en-US" sz="2800" b="1" dirty="0">
              <a:solidFill>
                <a:srgbClr val="3371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1">
            <a:extLst>
              <a:ext uri="{FF2B5EF4-FFF2-40B4-BE49-F238E27FC236}">
                <a16:creationId xmlns:a16="http://schemas.microsoft.com/office/drawing/2014/main" id="{B7865984-40CE-B9E6-294A-BE9ED19A8DF4}"/>
              </a:ext>
            </a:extLst>
          </p:cNvPr>
          <p:cNvSpPr/>
          <p:nvPr/>
        </p:nvSpPr>
        <p:spPr>
          <a:xfrm flipV="1">
            <a:off x="2111499" y="1471795"/>
            <a:ext cx="10478117" cy="457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ct val="150000"/>
              </a:lnSpc>
              <a:defRPr sz="2000"/>
            </a:pPr>
            <a:endParaRPr lang="vi-VN" sz="2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CB8C01FE-7DFA-444F-C6B4-31717B91DFC6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704589" y="2163881"/>
            <a:ext cx="12825880" cy="390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1. What is the current OEE (Overall Equipment Effectiveness) of the line? What are the biggest causes of losses (downtime, breakdowns, product defects)?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2. Is energy, water, and steam consumption monitored by production stage? Which stage shows the highest waste?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3. What is the defect rate during filling and packaging? What are the most common causes?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4. Are any inline quality control systems installed (e.g., fill level inspection, weight check, cap integrity, QR code scanning)?</a:t>
            </a:r>
          </a:p>
        </p:txBody>
      </p:sp>
    </p:spTree>
    <p:extLst>
      <p:ext uri="{BB962C8B-B14F-4D97-AF65-F5344CB8AC3E}">
        <p14:creationId xmlns:p14="http://schemas.microsoft.com/office/powerpoint/2010/main" val="40838017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>
          <a:extLst>
            <a:ext uri="{FF2B5EF4-FFF2-40B4-BE49-F238E27FC236}">
              <a16:creationId xmlns:a16="http://schemas.microsoft.com/office/drawing/2014/main" id="{0233A686-9F9E-16D5-49DE-511275AD66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p15">
            <a:extLst>
              <a:ext uri="{FF2B5EF4-FFF2-40B4-BE49-F238E27FC236}">
                <a16:creationId xmlns:a16="http://schemas.microsoft.com/office/drawing/2014/main" id="{F858F9F5-80BC-256E-6B39-BEAA9CFB4895}"/>
              </a:ext>
            </a:extLst>
          </p:cNvPr>
          <p:cNvGrpSpPr/>
          <p:nvPr/>
        </p:nvGrpSpPr>
        <p:grpSpPr>
          <a:xfrm>
            <a:off x="7323208" y="1386754"/>
            <a:ext cx="6584113" cy="5456093"/>
            <a:chOff x="1079350" y="238125"/>
            <a:chExt cx="5461275" cy="4525625"/>
          </a:xfrm>
        </p:grpSpPr>
        <p:sp>
          <p:nvSpPr>
            <p:cNvPr id="49" name="Google Shape;49;p15">
              <a:extLst>
                <a:ext uri="{FF2B5EF4-FFF2-40B4-BE49-F238E27FC236}">
                  <a16:creationId xmlns:a16="http://schemas.microsoft.com/office/drawing/2014/main" id="{6AD74FC0-0F05-8BD2-7429-3D509B64F572}"/>
                </a:ext>
              </a:extLst>
            </p:cNvPr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50" name="Google Shape;50;p15">
              <a:extLst>
                <a:ext uri="{FF2B5EF4-FFF2-40B4-BE49-F238E27FC236}">
                  <a16:creationId xmlns:a16="http://schemas.microsoft.com/office/drawing/2014/main" id="{98193548-ECE9-A2EA-916F-2D2B234FA21F}"/>
                </a:ext>
              </a:extLst>
            </p:cNvPr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51" name="Google Shape;51;p15">
              <a:extLst>
                <a:ext uri="{FF2B5EF4-FFF2-40B4-BE49-F238E27FC236}">
                  <a16:creationId xmlns:a16="http://schemas.microsoft.com/office/drawing/2014/main" id="{9BBCF16B-1B5B-96BF-EFF5-F44761D66E99}"/>
                </a:ext>
              </a:extLst>
            </p:cNvPr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52" name="Google Shape;52;p15">
              <a:extLst>
                <a:ext uri="{FF2B5EF4-FFF2-40B4-BE49-F238E27FC236}">
                  <a16:creationId xmlns:a16="http://schemas.microsoft.com/office/drawing/2014/main" id="{7A1839E1-6746-87C7-8B40-DDBDC91D50E6}"/>
                </a:ext>
              </a:extLst>
            </p:cNvPr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53" name="Google Shape;53;p15">
              <a:extLst>
                <a:ext uri="{FF2B5EF4-FFF2-40B4-BE49-F238E27FC236}">
                  <a16:creationId xmlns:a16="http://schemas.microsoft.com/office/drawing/2014/main" id="{359FBBFC-8467-4A89-A124-8774AFEB56A9}"/>
                </a:ext>
              </a:extLst>
            </p:cNvPr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54" name="Google Shape;54;p15">
              <a:extLst>
                <a:ext uri="{FF2B5EF4-FFF2-40B4-BE49-F238E27FC236}">
                  <a16:creationId xmlns:a16="http://schemas.microsoft.com/office/drawing/2014/main" id="{C051F442-6334-C180-168A-D54206DCD3DA}"/>
                </a:ext>
              </a:extLst>
            </p:cNvPr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55" name="Google Shape;55;p15">
              <a:extLst>
                <a:ext uri="{FF2B5EF4-FFF2-40B4-BE49-F238E27FC236}">
                  <a16:creationId xmlns:a16="http://schemas.microsoft.com/office/drawing/2014/main" id="{45C017BB-4A84-8E42-06D1-EC67571D9871}"/>
                </a:ext>
              </a:extLst>
            </p:cNvPr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56" name="Google Shape;56;p15">
              <a:extLst>
                <a:ext uri="{FF2B5EF4-FFF2-40B4-BE49-F238E27FC236}">
                  <a16:creationId xmlns:a16="http://schemas.microsoft.com/office/drawing/2014/main" id="{186D1CF6-0587-29C5-F435-55CD6319C07D}"/>
                </a:ext>
              </a:extLst>
            </p:cNvPr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57" name="Google Shape;57;p15">
              <a:extLst>
                <a:ext uri="{FF2B5EF4-FFF2-40B4-BE49-F238E27FC236}">
                  <a16:creationId xmlns:a16="http://schemas.microsoft.com/office/drawing/2014/main" id="{B13C3498-DD75-BF62-8DC5-406681F4D3BB}"/>
                </a:ext>
              </a:extLst>
            </p:cNvPr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58" name="Google Shape;58;p15">
              <a:extLst>
                <a:ext uri="{FF2B5EF4-FFF2-40B4-BE49-F238E27FC236}">
                  <a16:creationId xmlns:a16="http://schemas.microsoft.com/office/drawing/2014/main" id="{12C33D09-133F-C73F-F19B-ED922478D14D}"/>
                </a:ext>
              </a:extLst>
            </p:cNvPr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59" name="Google Shape;59;p15">
              <a:extLst>
                <a:ext uri="{FF2B5EF4-FFF2-40B4-BE49-F238E27FC236}">
                  <a16:creationId xmlns:a16="http://schemas.microsoft.com/office/drawing/2014/main" id="{40CA5F6F-A0FB-3961-5DA8-A3B622090EFA}"/>
                </a:ext>
              </a:extLst>
            </p:cNvPr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60" name="Google Shape;60;p15">
              <a:extLst>
                <a:ext uri="{FF2B5EF4-FFF2-40B4-BE49-F238E27FC236}">
                  <a16:creationId xmlns:a16="http://schemas.microsoft.com/office/drawing/2014/main" id="{A3AFD96D-C35A-7E4C-9F77-9AC144ECB828}"/>
                </a:ext>
              </a:extLst>
            </p:cNvPr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61" name="Google Shape;61;p15">
              <a:extLst>
                <a:ext uri="{FF2B5EF4-FFF2-40B4-BE49-F238E27FC236}">
                  <a16:creationId xmlns:a16="http://schemas.microsoft.com/office/drawing/2014/main" id="{EDBA855C-4889-81F6-78D5-DFBB7DFC3641}"/>
                </a:ext>
              </a:extLst>
            </p:cNvPr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62" name="Google Shape;62;p15">
              <a:extLst>
                <a:ext uri="{FF2B5EF4-FFF2-40B4-BE49-F238E27FC236}">
                  <a16:creationId xmlns:a16="http://schemas.microsoft.com/office/drawing/2014/main" id="{609285CE-E36E-49D1-5924-C3C5DA72C3FF}"/>
                </a:ext>
              </a:extLst>
            </p:cNvPr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63" name="Google Shape;63;p15">
              <a:extLst>
                <a:ext uri="{FF2B5EF4-FFF2-40B4-BE49-F238E27FC236}">
                  <a16:creationId xmlns:a16="http://schemas.microsoft.com/office/drawing/2014/main" id="{58E5444B-7E69-A891-A2F6-0A3AC6F23781}"/>
                </a:ext>
              </a:extLst>
            </p:cNvPr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64" name="Google Shape;64;p15">
              <a:extLst>
                <a:ext uri="{FF2B5EF4-FFF2-40B4-BE49-F238E27FC236}">
                  <a16:creationId xmlns:a16="http://schemas.microsoft.com/office/drawing/2014/main" id="{617C7931-535D-50E7-9D88-C9F13D074436}"/>
                </a:ext>
              </a:extLst>
            </p:cNvPr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65" name="Google Shape;65;p15">
              <a:extLst>
                <a:ext uri="{FF2B5EF4-FFF2-40B4-BE49-F238E27FC236}">
                  <a16:creationId xmlns:a16="http://schemas.microsoft.com/office/drawing/2014/main" id="{ECA397D4-C0B6-7A4E-FE0C-7FD627003B0C}"/>
                </a:ext>
              </a:extLst>
            </p:cNvPr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66" name="Google Shape;66;p15">
              <a:extLst>
                <a:ext uri="{FF2B5EF4-FFF2-40B4-BE49-F238E27FC236}">
                  <a16:creationId xmlns:a16="http://schemas.microsoft.com/office/drawing/2014/main" id="{D728D495-0AD4-80BE-5936-90F6A683F023}"/>
                </a:ext>
              </a:extLst>
            </p:cNvPr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67" name="Google Shape;67;p15">
              <a:extLst>
                <a:ext uri="{FF2B5EF4-FFF2-40B4-BE49-F238E27FC236}">
                  <a16:creationId xmlns:a16="http://schemas.microsoft.com/office/drawing/2014/main" id="{16AEA904-B618-B928-7923-EFA91A843DE5}"/>
                </a:ext>
              </a:extLst>
            </p:cNvPr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68" name="Google Shape;68;p15">
              <a:extLst>
                <a:ext uri="{FF2B5EF4-FFF2-40B4-BE49-F238E27FC236}">
                  <a16:creationId xmlns:a16="http://schemas.microsoft.com/office/drawing/2014/main" id="{6DBF6338-6342-B109-FC25-A47CF44F04B6}"/>
                </a:ext>
              </a:extLst>
            </p:cNvPr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69" name="Google Shape;69;p15">
              <a:extLst>
                <a:ext uri="{FF2B5EF4-FFF2-40B4-BE49-F238E27FC236}">
                  <a16:creationId xmlns:a16="http://schemas.microsoft.com/office/drawing/2014/main" id="{DEF697D8-9AFB-A3A4-0995-FE2E264006C5}"/>
                </a:ext>
              </a:extLst>
            </p:cNvPr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70" name="Google Shape;70;p15">
              <a:extLst>
                <a:ext uri="{FF2B5EF4-FFF2-40B4-BE49-F238E27FC236}">
                  <a16:creationId xmlns:a16="http://schemas.microsoft.com/office/drawing/2014/main" id="{2C105734-9980-07D9-9056-26081C1F3245}"/>
                </a:ext>
              </a:extLst>
            </p:cNvPr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71" name="Google Shape;71;p15">
              <a:extLst>
                <a:ext uri="{FF2B5EF4-FFF2-40B4-BE49-F238E27FC236}">
                  <a16:creationId xmlns:a16="http://schemas.microsoft.com/office/drawing/2014/main" id="{A42D6B70-97C6-6E63-BBE4-CB337671BF6B}"/>
                </a:ext>
              </a:extLst>
            </p:cNvPr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72" name="Google Shape;72;p15">
              <a:extLst>
                <a:ext uri="{FF2B5EF4-FFF2-40B4-BE49-F238E27FC236}">
                  <a16:creationId xmlns:a16="http://schemas.microsoft.com/office/drawing/2014/main" id="{FCB62343-1AEE-1962-ECBC-29F74684F301}"/>
                </a:ext>
              </a:extLst>
            </p:cNvPr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73" name="Google Shape;73;p15">
              <a:extLst>
                <a:ext uri="{FF2B5EF4-FFF2-40B4-BE49-F238E27FC236}">
                  <a16:creationId xmlns:a16="http://schemas.microsoft.com/office/drawing/2014/main" id="{E74F1125-B520-48F3-DAEA-0421CA54380A}"/>
                </a:ext>
              </a:extLst>
            </p:cNvPr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74" name="Google Shape;74;p15">
              <a:extLst>
                <a:ext uri="{FF2B5EF4-FFF2-40B4-BE49-F238E27FC236}">
                  <a16:creationId xmlns:a16="http://schemas.microsoft.com/office/drawing/2014/main" id="{DB7196E2-CA89-27FA-6EC1-8A60D98CA659}"/>
                </a:ext>
              </a:extLst>
            </p:cNvPr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75" name="Google Shape;75;p15">
              <a:extLst>
                <a:ext uri="{FF2B5EF4-FFF2-40B4-BE49-F238E27FC236}">
                  <a16:creationId xmlns:a16="http://schemas.microsoft.com/office/drawing/2014/main" id="{8AAF1B38-CA29-589D-8A31-3F1CFAD4F6A7}"/>
                </a:ext>
              </a:extLst>
            </p:cNvPr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76" name="Google Shape;76;p15">
              <a:extLst>
                <a:ext uri="{FF2B5EF4-FFF2-40B4-BE49-F238E27FC236}">
                  <a16:creationId xmlns:a16="http://schemas.microsoft.com/office/drawing/2014/main" id="{87B8EBFA-5C51-7E3E-2490-E4435E9168CD}"/>
                </a:ext>
              </a:extLst>
            </p:cNvPr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77" name="Google Shape;77;p15">
              <a:extLst>
                <a:ext uri="{FF2B5EF4-FFF2-40B4-BE49-F238E27FC236}">
                  <a16:creationId xmlns:a16="http://schemas.microsoft.com/office/drawing/2014/main" id="{EDB797C4-50E1-ACD8-1DE6-DA4BAFA01895}"/>
                </a:ext>
              </a:extLst>
            </p:cNvPr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78" name="Google Shape;78;p15">
              <a:extLst>
                <a:ext uri="{FF2B5EF4-FFF2-40B4-BE49-F238E27FC236}">
                  <a16:creationId xmlns:a16="http://schemas.microsoft.com/office/drawing/2014/main" id="{8A191AD8-C1F4-BE68-40C9-6046BDB420DA}"/>
                </a:ext>
              </a:extLst>
            </p:cNvPr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79" name="Google Shape;79;p15">
              <a:extLst>
                <a:ext uri="{FF2B5EF4-FFF2-40B4-BE49-F238E27FC236}">
                  <a16:creationId xmlns:a16="http://schemas.microsoft.com/office/drawing/2014/main" id="{85C15861-D3A4-0267-4F8E-D6EB287AADA4}"/>
                </a:ext>
              </a:extLst>
            </p:cNvPr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80" name="Google Shape;80;p15">
              <a:extLst>
                <a:ext uri="{FF2B5EF4-FFF2-40B4-BE49-F238E27FC236}">
                  <a16:creationId xmlns:a16="http://schemas.microsoft.com/office/drawing/2014/main" id="{E47FD89C-DFE4-DF95-536C-4EBA32DA998A}"/>
                </a:ext>
              </a:extLst>
            </p:cNvPr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81" name="Google Shape;81;p15">
              <a:extLst>
                <a:ext uri="{FF2B5EF4-FFF2-40B4-BE49-F238E27FC236}">
                  <a16:creationId xmlns:a16="http://schemas.microsoft.com/office/drawing/2014/main" id="{2584985C-FAFD-01DA-A2E9-C75736179B04}"/>
                </a:ext>
              </a:extLst>
            </p:cNvPr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82" name="Google Shape;82;p15">
              <a:extLst>
                <a:ext uri="{FF2B5EF4-FFF2-40B4-BE49-F238E27FC236}">
                  <a16:creationId xmlns:a16="http://schemas.microsoft.com/office/drawing/2014/main" id="{4A13E4C8-C388-2105-4F82-A5FA58607F73}"/>
                </a:ext>
              </a:extLst>
            </p:cNvPr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83" name="Google Shape;83;p15">
              <a:extLst>
                <a:ext uri="{FF2B5EF4-FFF2-40B4-BE49-F238E27FC236}">
                  <a16:creationId xmlns:a16="http://schemas.microsoft.com/office/drawing/2014/main" id="{88FB01BD-1BC9-134D-150F-520FAFD40CE1}"/>
                </a:ext>
              </a:extLst>
            </p:cNvPr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84" name="Google Shape;84;p15">
              <a:extLst>
                <a:ext uri="{FF2B5EF4-FFF2-40B4-BE49-F238E27FC236}">
                  <a16:creationId xmlns:a16="http://schemas.microsoft.com/office/drawing/2014/main" id="{1BEDAA8E-F53F-63D9-DDEE-C4D225F39FCE}"/>
                </a:ext>
              </a:extLst>
            </p:cNvPr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85" name="Google Shape;85;p15">
              <a:extLst>
                <a:ext uri="{FF2B5EF4-FFF2-40B4-BE49-F238E27FC236}">
                  <a16:creationId xmlns:a16="http://schemas.microsoft.com/office/drawing/2014/main" id="{D9AC169F-090F-2FEF-F3E1-509A9C5596C7}"/>
                </a:ext>
              </a:extLst>
            </p:cNvPr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86" name="Google Shape;86;p15">
              <a:extLst>
                <a:ext uri="{FF2B5EF4-FFF2-40B4-BE49-F238E27FC236}">
                  <a16:creationId xmlns:a16="http://schemas.microsoft.com/office/drawing/2014/main" id="{49B6E404-98AA-22B6-A982-6BF6E6C8390F}"/>
                </a:ext>
              </a:extLst>
            </p:cNvPr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87" name="Google Shape;87;p15">
              <a:extLst>
                <a:ext uri="{FF2B5EF4-FFF2-40B4-BE49-F238E27FC236}">
                  <a16:creationId xmlns:a16="http://schemas.microsoft.com/office/drawing/2014/main" id="{0F7EB5F7-237B-85FD-0309-F72B8EC7F3C2}"/>
                </a:ext>
              </a:extLst>
            </p:cNvPr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88" name="Google Shape;88;p15">
              <a:extLst>
                <a:ext uri="{FF2B5EF4-FFF2-40B4-BE49-F238E27FC236}">
                  <a16:creationId xmlns:a16="http://schemas.microsoft.com/office/drawing/2014/main" id="{50DC965A-D730-5C58-D9F5-B2B222392F03}"/>
                </a:ext>
              </a:extLst>
            </p:cNvPr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89" name="Google Shape;89;p15">
              <a:extLst>
                <a:ext uri="{FF2B5EF4-FFF2-40B4-BE49-F238E27FC236}">
                  <a16:creationId xmlns:a16="http://schemas.microsoft.com/office/drawing/2014/main" id="{3D33E54D-E960-1BE2-D96C-ED7246B17C4C}"/>
                </a:ext>
              </a:extLst>
            </p:cNvPr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90" name="Google Shape;90;p15">
              <a:extLst>
                <a:ext uri="{FF2B5EF4-FFF2-40B4-BE49-F238E27FC236}">
                  <a16:creationId xmlns:a16="http://schemas.microsoft.com/office/drawing/2014/main" id="{8A8E6957-739E-CDDC-225B-980AB4D3547A}"/>
                </a:ext>
              </a:extLst>
            </p:cNvPr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91" name="Google Shape;91;p15">
              <a:extLst>
                <a:ext uri="{FF2B5EF4-FFF2-40B4-BE49-F238E27FC236}">
                  <a16:creationId xmlns:a16="http://schemas.microsoft.com/office/drawing/2014/main" id="{2179DA42-9DF6-F37B-DE71-4856A159A23E}"/>
                </a:ext>
              </a:extLst>
            </p:cNvPr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92" name="Google Shape;92;p15">
              <a:extLst>
                <a:ext uri="{FF2B5EF4-FFF2-40B4-BE49-F238E27FC236}">
                  <a16:creationId xmlns:a16="http://schemas.microsoft.com/office/drawing/2014/main" id="{EBDD59DF-0268-AC10-0C15-08393E113BAF}"/>
                </a:ext>
              </a:extLst>
            </p:cNvPr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93" name="Google Shape;93;p15">
              <a:extLst>
                <a:ext uri="{FF2B5EF4-FFF2-40B4-BE49-F238E27FC236}">
                  <a16:creationId xmlns:a16="http://schemas.microsoft.com/office/drawing/2014/main" id="{68E6050D-A2C2-2445-8A2F-17813207EAEE}"/>
                </a:ext>
              </a:extLst>
            </p:cNvPr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94" name="Google Shape;94;p15">
              <a:extLst>
                <a:ext uri="{FF2B5EF4-FFF2-40B4-BE49-F238E27FC236}">
                  <a16:creationId xmlns:a16="http://schemas.microsoft.com/office/drawing/2014/main" id="{9C4AFA68-C8E9-CCB5-D584-779E57C3F945}"/>
                </a:ext>
              </a:extLst>
            </p:cNvPr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95" name="Google Shape;95;p15">
              <a:extLst>
                <a:ext uri="{FF2B5EF4-FFF2-40B4-BE49-F238E27FC236}">
                  <a16:creationId xmlns:a16="http://schemas.microsoft.com/office/drawing/2014/main" id="{8C599EE8-B8DF-926B-895A-7834EE1A82CE}"/>
                </a:ext>
              </a:extLst>
            </p:cNvPr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96" name="Google Shape;96;p15">
              <a:extLst>
                <a:ext uri="{FF2B5EF4-FFF2-40B4-BE49-F238E27FC236}">
                  <a16:creationId xmlns:a16="http://schemas.microsoft.com/office/drawing/2014/main" id="{8EBDCDA5-1DA2-03EC-E92C-06562824A67D}"/>
                </a:ext>
              </a:extLst>
            </p:cNvPr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97" name="Google Shape;97;p15">
              <a:extLst>
                <a:ext uri="{FF2B5EF4-FFF2-40B4-BE49-F238E27FC236}">
                  <a16:creationId xmlns:a16="http://schemas.microsoft.com/office/drawing/2014/main" id="{27B1E59C-EC2E-9493-4DCF-9E4FEF3E323D}"/>
                </a:ext>
              </a:extLst>
            </p:cNvPr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98" name="Google Shape;98;p15">
              <a:extLst>
                <a:ext uri="{FF2B5EF4-FFF2-40B4-BE49-F238E27FC236}">
                  <a16:creationId xmlns:a16="http://schemas.microsoft.com/office/drawing/2014/main" id="{C4AA307C-EDD3-E12D-633C-511EBA2C2F3E}"/>
                </a:ext>
              </a:extLst>
            </p:cNvPr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99" name="Google Shape;99;p15">
              <a:extLst>
                <a:ext uri="{FF2B5EF4-FFF2-40B4-BE49-F238E27FC236}">
                  <a16:creationId xmlns:a16="http://schemas.microsoft.com/office/drawing/2014/main" id="{DECDC7C8-ABBD-216A-BE93-2B0A353B4A44}"/>
                </a:ext>
              </a:extLst>
            </p:cNvPr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00" name="Google Shape;100;p15">
              <a:extLst>
                <a:ext uri="{FF2B5EF4-FFF2-40B4-BE49-F238E27FC236}">
                  <a16:creationId xmlns:a16="http://schemas.microsoft.com/office/drawing/2014/main" id="{BE8FBAA3-C14B-F2E8-B332-BE7CEC048F42}"/>
                </a:ext>
              </a:extLst>
            </p:cNvPr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01" name="Google Shape;101;p15">
              <a:extLst>
                <a:ext uri="{FF2B5EF4-FFF2-40B4-BE49-F238E27FC236}">
                  <a16:creationId xmlns:a16="http://schemas.microsoft.com/office/drawing/2014/main" id="{1DE66112-D454-BBD5-B623-C3FB3BB3438B}"/>
                </a:ext>
              </a:extLst>
            </p:cNvPr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02" name="Google Shape;102;p15">
              <a:extLst>
                <a:ext uri="{FF2B5EF4-FFF2-40B4-BE49-F238E27FC236}">
                  <a16:creationId xmlns:a16="http://schemas.microsoft.com/office/drawing/2014/main" id="{0212B744-33BA-E23A-6652-DD33E64CB5B1}"/>
                </a:ext>
              </a:extLst>
            </p:cNvPr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03" name="Google Shape;103;p15">
              <a:extLst>
                <a:ext uri="{FF2B5EF4-FFF2-40B4-BE49-F238E27FC236}">
                  <a16:creationId xmlns:a16="http://schemas.microsoft.com/office/drawing/2014/main" id="{CEC11DCF-ED88-78D2-0E4E-0EF544EBC35D}"/>
                </a:ext>
              </a:extLst>
            </p:cNvPr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04" name="Google Shape;104;p15">
              <a:extLst>
                <a:ext uri="{FF2B5EF4-FFF2-40B4-BE49-F238E27FC236}">
                  <a16:creationId xmlns:a16="http://schemas.microsoft.com/office/drawing/2014/main" id="{5173CFA6-2EE8-718C-50B5-7D1CE96E65D7}"/>
                </a:ext>
              </a:extLst>
            </p:cNvPr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05" name="Google Shape;105;p15">
              <a:extLst>
                <a:ext uri="{FF2B5EF4-FFF2-40B4-BE49-F238E27FC236}">
                  <a16:creationId xmlns:a16="http://schemas.microsoft.com/office/drawing/2014/main" id="{59AE12F2-D213-91D6-01BD-6C1ECFAF7E43}"/>
                </a:ext>
              </a:extLst>
            </p:cNvPr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06" name="Google Shape;106;p15">
              <a:extLst>
                <a:ext uri="{FF2B5EF4-FFF2-40B4-BE49-F238E27FC236}">
                  <a16:creationId xmlns:a16="http://schemas.microsoft.com/office/drawing/2014/main" id="{DBC257E2-F1EE-0200-D8CE-C5986A4CF02B}"/>
                </a:ext>
              </a:extLst>
            </p:cNvPr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07" name="Google Shape;107;p15">
              <a:extLst>
                <a:ext uri="{FF2B5EF4-FFF2-40B4-BE49-F238E27FC236}">
                  <a16:creationId xmlns:a16="http://schemas.microsoft.com/office/drawing/2014/main" id="{3FC9F793-1917-FB5B-FD97-BBC3A0B9E6B1}"/>
                </a:ext>
              </a:extLst>
            </p:cNvPr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08" name="Google Shape;108;p15">
              <a:extLst>
                <a:ext uri="{FF2B5EF4-FFF2-40B4-BE49-F238E27FC236}">
                  <a16:creationId xmlns:a16="http://schemas.microsoft.com/office/drawing/2014/main" id="{8F38A7F6-D0FF-94A4-6F94-DDDEA12D0152}"/>
                </a:ext>
              </a:extLst>
            </p:cNvPr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09" name="Google Shape;109;p15">
              <a:extLst>
                <a:ext uri="{FF2B5EF4-FFF2-40B4-BE49-F238E27FC236}">
                  <a16:creationId xmlns:a16="http://schemas.microsoft.com/office/drawing/2014/main" id="{1EB08D3D-8302-E35E-C20D-45FF553CB136}"/>
                </a:ext>
              </a:extLst>
            </p:cNvPr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10" name="Google Shape;110;p15">
              <a:extLst>
                <a:ext uri="{FF2B5EF4-FFF2-40B4-BE49-F238E27FC236}">
                  <a16:creationId xmlns:a16="http://schemas.microsoft.com/office/drawing/2014/main" id="{02011AF9-43AA-9486-5BF5-599ACDCDB087}"/>
                </a:ext>
              </a:extLst>
            </p:cNvPr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11" name="Google Shape;111;p15">
              <a:extLst>
                <a:ext uri="{FF2B5EF4-FFF2-40B4-BE49-F238E27FC236}">
                  <a16:creationId xmlns:a16="http://schemas.microsoft.com/office/drawing/2014/main" id="{76470DD2-9D37-B01A-23B6-A12A784F88A8}"/>
                </a:ext>
              </a:extLst>
            </p:cNvPr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12" name="Google Shape;112;p15">
              <a:extLst>
                <a:ext uri="{FF2B5EF4-FFF2-40B4-BE49-F238E27FC236}">
                  <a16:creationId xmlns:a16="http://schemas.microsoft.com/office/drawing/2014/main" id="{5EA04A3F-236C-0804-7864-1E2BFC99CD6C}"/>
                </a:ext>
              </a:extLst>
            </p:cNvPr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13" name="Google Shape;113;p15">
              <a:extLst>
                <a:ext uri="{FF2B5EF4-FFF2-40B4-BE49-F238E27FC236}">
                  <a16:creationId xmlns:a16="http://schemas.microsoft.com/office/drawing/2014/main" id="{1FA0B450-CB1E-9E03-D2BA-B86B6886265A}"/>
                </a:ext>
              </a:extLst>
            </p:cNvPr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14" name="Google Shape;114;p15">
              <a:extLst>
                <a:ext uri="{FF2B5EF4-FFF2-40B4-BE49-F238E27FC236}">
                  <a16:creationId xmlns:a16="http://schemas.microsoft.com/office/drawing/2014/main" id="{66014A4E-2FD0-84B9-C649-E2CB52554B80}"/>
                </a:ext>
              </a:extLst>
            </p:cNvPr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15" name="Google Shape;115;p15">
              <a:extLst>
                <a:ext uri="{FF2B5EF4-FFF2-40B4-BE49-F238E27FC236}">
                  <a16:creationId xmlns:a16="http://schemas.microsoft.com/office/drawing/2014/main" id="{D21D1486-7988-0440-DA4B-B9D6282618D5}"/>
                </a:ext>
              </a:extLst>
            </p:cNvPr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16" name="Google Shape;116;p15">
              <a:extLst>
                <a:ext uri="{FF2B5EF4-FFF2-40B4-BE49-F238E27FC236}">
                  <a16:creationId xmlns:a16="http://schemas.microsoft.com/office/drawing/2014/main" id="{D80C9D0C-690D-2864-37B6-8600F20DC343}"/>
                </a:ext>
              </a:extLst>
            </p:cNvPr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17" name="Google Shape;117;p15">
              <a:extLst>
                <a:ext uri="{FF2B5EF4-FFF2-40B4-BE49-F238E27FC236}">
                  <a16:creationId xmlns:a16="http://schemas.microsoft.com/office/drawing/2014/main" id="{DA1B04F7-BEB9-8594-BD71-4E519A5F9EA1}"/>
                </a:ext>
              </a:extLst>
            </p:cNvPr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18" name="Google Shape;118;p15">
              <a:extLst>
                <a:ext uri="{FF2B5EF4-FFF2-40B4-BE49-F238E27FC236}">
                  <a16:creationId xmlns:a16="http://schemas.microsoft.com/office/drawing/2014/main" id="{4C3AB2C3-C989-9E09-CEDC-4539A8664E27}"/>
                </a:ext>
              </a:extLst>
            </p:cNvPr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19" name="Google Shape;119;p15">
              <a:extLst>
                <a:ext uri="{FF2B5EF4-FFF2-40B4-BE49-F238E27FC236}">
                  <a16:creationId xmlns:a16="http://schemas.microsoft.com/office/drawing/2014/main" id="{A9C78FCB-B977-5BAD-7328-20B4E21D8AF2}"/>
                </a:ext>
              </a:extLst>
            </p:cNvPr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20" name="Google Shape;120;p15">
              <a:extLst>
                <a:ext uri="{FF2B5EF4-FFF2-40B4-BE49-F238E27FC236}">
                  <a16:creationId xmlns:a16="http://schemas.microsoft.com/office/drawing/2014/main" id="{2BF34062-83F9-F6C0-1C4C-40F3088BEBF2}"/>
                </a:ext>
              </a:extLst>
            </p:cNvPr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21" name="Google Shape;121;p15">
              <a:extLst>
                <a:ext uri="{FF2B5EF4-FFF2-40B4-BE49-F238E27FC236}">
                  <a16:creationId xmlns:a16="http://schemas.microsoft.com/office/drawing/2014/main" id="{2F9FD241-5568-A4AC-8B95-9831D4CFBB05}"/>
                </a:ext>
              </a:extLst>
            </p:cNvPr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22" name="Google Shape;122;p15">
              <a:extLst>
                <a:ext uri="{FF2B5EF4-FFF2-40B4-BE49-F238E27FC236}">
                  <a16:creationId xmlns:a16="http://schemas.microsoft.com/office/drawing/2014/main" id="{7A6CC45E-BDA5-2EA5-7E61-AFE924FBBCFC}"/>
                </a:ext>
              </a:extLst>
            </p:cNvPr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23" name="Google Shape;123;p15">
              <a:extLst>
                <a:ext uri="{FF2B5EF4-FFF2-40B4-BE49-F238E27FC236}">
                  <a16:creationId xmlns:a16="http://schemas.microsoft.com/office/drawing/2014/main" id="{D9C9132E-1450-F566-0E9C-89739A985683}"/>
                </a:ext>
              </a:extLst>
            </p:cNvPr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24" name="Google Shape;124;p15">
              <a:extLst>
                <a:ext uri="{FF2B5EF4-FFF2-40B4-BE49-F238E27FC236}">
                  <a16:creationId xmlns:a16="http://schemas.microsoft.com/office/drawing/2014/main" id="{706C815E-468F-A349-1581-FB0FB0EBA671}"/>
                </a:ext>
              </a:extLst>
            </p:cNvPr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25" name="Google Shape;125;p15">
              <a:extLst>
                <a:ext uri="{FF2B5EF4-FFF2-40B4-BE49-F238E27FC236}">
                  <a16:creationId xmlns:a16="http://schemas.microsoft.com/office/drawing/2014/main" id="{F562174F-CBC4-7173-083E-A261C7CB21F3}"/>
                </a:ext>
              </a:extLst>
            </p:cNvPr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26" name="Google Shape;126;p15">
              <a:extLst>
                <a:ext uri="{FF2B5EF4-FFF2-40B4-BE49-F238E27FC236}">
                  <a16:creationId xmlns:a16="http://schemas.microsoft.com/office/drawing/2014/main" id="{AD91D83A-630F-5378-2595-F57F87DD699D}"/>
                </a:ext>
              </a:extLst>
            </p:cNvPr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27" name="Google Shape;127;p15">
              <a:extLst>
                <a:ext uri="{FF2B5EF4-FFF2-40B4-BE49-F238E27FC236}">
                  <a16:creationId xmlns:a16="http://schemas.microsoft.com/office/drawing/2014/main" id="{94FF5952-8AF6-DE5E-0B1B-F8878A71F528}"/>
                </a:ext>
              </a:extLst>
            </p:cNvPr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28" name="Google Shape;128;p15">
              <a:extLst>
                <a:ext uri="{FF2B5EF4-FFF2-40B4-BE49-F238E27FC236}">
                  <a16:creationId xmlns:a16="http://schemas.microsoft.com/office/drawing/2014/main" id="{04FE91FA-EFD5-638A-63BC-F3DB8E2F899B}"/>
                </a:ext>
              </a:extLst>
            </p:cNvPr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29" name="Google Shape;129;p15">
              <a:extLst>
                <a:ext uri="{FF2B5EF4-FFF2-40B4-BE49-F238E27FC236}">
                  <a16:creationId xmlns:a16="http://schemas.microsoft.com/office/drawing/2014/main" id="{2DCD4B95-43E1-1957-2083-C14748886143}"/>
                </a:ext>
              </a:extLst>
            </p:cNvPr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30" name="Google Shape;130;p15">
              <a:extLst>
                <a:ext uri="{FF2B5EF4-FFF2-40B4-BE49-F238E27FC236}">
                  <a16:creationId xmlns:a16="http://schemas.microsoft.com/office/drawing/2014/main" id="{0C624AA5-EFA9-6DDC-40E9-3E61D3F7D099}"/>
                </a:ext>
              </a:extLst>
            </p:cNvPr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31" name="Google Shape;131;p15">
              <a:extLst>
                <a:ext uri="{FF2B5EF4-FFF2-40B4-BE49-F238E27FC236}">
                  <a16:creationId xmlns:a16="http://schemas.microsoft.com/office/drawing/2014/main" id="{3D8A3584-7717-2BAF-270C-76CF90C7203E}"/>
                </a:ext>
              </a:extLst>
            </p:cNvPr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32" name="Google Shape;132;p15">
              <a:extLst>
                <a:ext uri="{FF2B5EF4-FFF2-40B4-BE49-F238E27FC236}">
                  <a16:creationId xmlns:a16="http://schemas.microsoft.com/office/drawing/2014/main" id="{1958D3F2-9A41-D8F2-FAEB-C083F069B215}"/>
                </a:ext>
              </a:extLst>
            </p:cNvPr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33" name="Google Shape;133;p15">
              <a:extLst>
                <a:ext uri="{FF2B5EF4-FFF2-40B4-BE49-F238E27FC236}">
                  <a16:creationId xmlns:a16="http://schemas.microsoft.com/office/drawing/2014/main" id="{8EA0D121-3DE0-0F1C-4BF1-519469E9D4AE}"/>
                </a:ext>
              </a:extLst>
            </p:cNvPr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34" name="Google Shape;134;p15">
              <a:extLst>
                <a:ext uri="{FF2B5EF4-FFF2-40B4-BE49-F238E27FC236}">
                  <a16:creationId xmlns:a16="http://schemas.microsoft.com/office/drawing/2014/main" id="{1011A392-78E9-166B-ED07-7C34519317FE}"/>
                </a:ext>
              </a:extLst>
            </p:cNvPr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35" name="Google Shape;135;p15">
              <a:extLst>
                <a:ext uri="{FF2B5EF4-FFF2-40B4-BE49-F238E27FC236}">
                  <a16:creationId xmlns:a16="http://schemas.microsoft.com/office/drawing/2014/main" id="{FD4B3B09-0920-2E0F-5365-D0EF315B46A0}"/>
                </a:ext>
              </a:extLst>
            </p:cNvPr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36" name="Google Shape;136;p15">
              <a:extLst>
                <a:ext uri="{FF2B5EF4-FFF2-40B4-BE49-F238E27FC236}">
                  <a16:creationId xmlns:a16="http://schemas.microsoft.com/office/drawing/2014/main" id="{DAC0B640-38F0-457D-9E49-70220AB20D15}"/>
                </a:ext>
              </a:extLst>
            </p:cNvPr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37" name="Google Shape;137;p15">
              <a:extLst>
                <a:ext uri="{FF2B5EF4-FFF2-40B4-BE49-F238E27FC236}">
                  <a16:creationId xmlns:a16="http://schemas.microsoft.com/office/drawing/2014/main" id="{95E18B96-033B-B063-23FE-8AF46C6B257C}"/>
                </a:ext>
              </a:extLst>
            </p:cNvPr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38" name="Google Shape;138;p15">
              <a:extLst>
                <a:ext uri="{FF2B5EF4-FFF2-40B4-BE49-F238E27FC236}">
                  <a16:creationId xmlns:a16="http://schemas.microsoft.com/office/drawing/2014/main" id="{1D0D3155-E728-5399-9E0B-1E308FC5AAAE}"/>
                </a:ext>
              </a:extLst>
            </p:cNvPr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39" name="Google Shape;139;p15">
              <a:extLst>
                <a:ext uri="{FF2B5EF4-FFF2-40B4-BE49-F238E27FC236}">
                  <a16:creationId xmlns:a16="http://schemas.microsoft.com/office/drawing/2014/main" id="{64C28AC3-BF68-4EFF-BC64-CD2EA734837D}"/>
                </a:ext>
              </a:extLst>
            </p:cNvPr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40" name="Google Shape;140;p15">
              <a:extLst>
                <a:ext uri="{FF2B5EF4-FFF2-40B4-BE49-F238E27FC236}">
                  <a16:creationId xmlns:a16="http://schemas.microsoft.com/office/drawing/2014/main" id="{6F992CF4-DE5D-503E-BC12-875D9A3017CE}"/>
                </a:ext>
              </a:extLst>
            </p:cNvPr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41" name="Google Shape;141;p15">
              <a:extLst>
                <a:ext uri="{FF2B5EF4-FFF2-40B4-BE49-F238E27FC236}">
                  <a16:creationId xmlns:a16="http://schemas.microsoft.com/office/drawing/2014/main" id="{771606BD-7F5C-3932-E0AA-EFA6E933CAA7}"/>
                </a:ext>
              </a:extLst>
            </p:cNvPr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42" name="Google Shape;142;p15">
              <a:extLst>
                <a:ext uri="{FF2B5EF4-FFF2-40B4-BE49-F238E27FC236}">
                  <a16:creationId xmlns:a16="http://schemas.microsoft.com/office/drawing/2014/main" id="{219A7DBE-6888-C312-877C-8FA7807B98A9}"/>
                </a:ext>
              </a:extLst>
            </p:cNvPr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43" name="Google Shape;143;p15">
              <a:extLst>
                <a:ext uri="{FF2B5EF4-FFF2-40B4-BE49-F238E27FC236}">
                  <a16:creationId xmlns:a16="http://schemas.microsoft.com/office/drawing/2014/main" id="{8E4E67FF-9C97-3FDE-1109-7FEEB71B1F60}"/>
                </a:ext>
              </a:extLst>
            </p:cNvPr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44" name="Google Shape;144;p15">
              <a:extLst>
                <a:ext uri="{FF2B5EF4-FFF2-40B4-BE49-F238E27FC236}">
                  <a16:creationId xmlns:a16="http://schemas.microsoft.com/office/drawing/2014/main" id="{DA178217-81FE-C4CA-56F0-C2D5AEB270B1}"/>
                </a:ext>
              </a:extLst>
            </p:cNvPr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45" name="Google Shape;145;p15">
              <a:extLst>
                <a:ext uri="{FF2B5EF4-FFF2-40B4-BE49-F238E27FC236}">
                  <a16:creationId xmlns:a16="http://schemas.microsoft.com/office/drawing/2014/main" id="{8D2425A5-08CE-DDDC-57DB-BAD70678F2B9}"/>
                </a:ext>
              </a:extLst>
            </p:cNvPr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46" name="Google Shape;146;p15">
              <a:extLst>
                <a:ext uri="{FF2B5EF4-FFF2-40B4-BE49-F238E27FC236}">
                  <a16:creationId xmlns:a16="http://schemas.microsoft.com/office/drawing/2014/main" id="{946323F5-44F2-F598-F555-E75E77ED93FF}"/>
                </a:ext>
              </a:extLst>
            </p:cNvPr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47" name="Google Shape;147;p15">
              <a:extLst>
                <a:ext uri="{FF2B5EF4-FFF2-40B4-BE49-F238E27FC236}">
                  <a16:creationId xmlns:a16="http://schemas.microsoft.com/office/drawing/2014/main" id="{72985D67-5848-F3B6-F433-32917F9179D7}"/>
                </a:ext>
              </a:extLst>
            </p:cNvPr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48" name="Google Shape;148;p15">
              <a:extLst>
                <a:ext uri="{FF2B5EF4-FFF2-40B4-BE49-F238E27FC236}">
                  <a16:creationId xmlns:a16="http://schemas.microsoft.com/office/drawing/2014/main" id="{E9CA75C4-F28D-89F8-154C-B80B974E0C6D}"/>
                </a:ext>
              </a:extLst>
            </p:cNvPr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49" name="Google Shape;149;p15">
              <a:extLst>
                <a:ext uri="{FF2B5EF4-FFF2-40B4-BE49-F238E27FC236}">
                  <a16:creationId xmlns:a16="http://schemas.microsoft.com/office/drawing/2014/main" id="{C11D2E4D-3BD6-0308-60BC-767564B319B6}"/>
                </a:ext>
              </a:extLst>
            </p:cNvPr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50" name="Google Shape;150;p15">
              <a:extLst>
                <a:ext uri="{FF2B5EF4-FFF2-40B4-BE49-F238E27FC236}">
                  <a16:creationId xmlns:a16="http://schemas.microsoft.com/office/drawing/2014/main" id="{B0EFC24F-A81C-C274-D80B-79C8443E219C}"/>
                </a:ext>
              </a:extLst>
            </p:cNvPr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51" name="Google Shape;151;p15">
              <a:extLst>
                <a:ext uri="{FF2B5EF4-FFF2-40B4-BE49-F238E27FC236}">
                  <a16:creationId xmlns:a16="http://schemas.microsoft.com/office/drawing/2014/main" id="{5C7A1FF9-2080-90A2-74A0-15709991ACA7}"/>
                </a:ext>
              </a:extLst>
            </p:cNvPr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52" name="Google Shape;152;p15">
              <a:extLst>
                <a:ext uri="{FF2B5EF4-FFF2-40B4-BE49-F238E27FC236}">
                  <a16:creationId xmlns:a16="http://schemas.microsoft.com/office/drawing/2014/main" id="{4AD9A857-7938-409D-7227-27B459841801}"/>
                </a:ext>
              </a:extLst>
            </p:cNvPr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53" name="Google Shape;153;p15">
              <a:extLst>
                <a:ext uri="{FF2B5EF4-FFF2-40B4-BE49-F238E27FC236}">
                  <a16:creationId xmlns:a16="http://schemas.microsoft.com/office/drawing/2014/main" id="{6C136DFA-B2A0-AB0C-33FC-610EA7390EB7}"/>
                </a:ext>
              </a:extLst>
            </p:cNvPr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54" name="Google Shape;154;p15">
              <a:extLst>
                <a:ext uri="{FF2B5EF4-FFF2-40B4-BE49-F238E27FC236}">
                  <a16:creationId xmlns:a16="http://schemas.microsoft.com/office/drawing/2014/main" id="{E669A1E2-F171-5CB5-508F-E3B64D4903F1}"/>
                </a:ext>
              </a:extLst>
            </p:cNvPr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55" name="Google Shape;155;p15">
              <a:extLst>
                <a:ext uri="{FF2B5EF4-FFF2-40B4-BE49-F238E27FC236}">
                  <a16:creationId xmlns:a16="http://schemas.microsoft.com/office/drawing/2014/main" id="{4CF47CD2-B5F1-B70F-63D2-D664DCB80E28}"/>
                </a:ext>
              </a:extLst>
            </p:cNvPr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56" name="Google Shape;156;p15">
              <a:extLst>
                <a:ext uri="{FF2B5EF4-FFF2-40B4-BE49-F238E27FC236}">
                  <a16:creationId xmlns:a16="http://schemas.microsoft.com/office/drawing/2014/main" id="{D8BBDF15-8122-035F-FC0A-31E358A67C70}"/>
                </a:ext>
              </a:extLst>
            </p:cNvPr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57" name="Google Shape;157;p15">
              <a:extLst>
                <a:ext uri="{FF2B5EF4-FFF2-40B4-BE49-F238E27FC236}">
                  <a16:creationId xmlns:a16="http://schemas.microsoft.com/office/drawing/2014/main" id="{5DE78DE8-7AA8-3020-3835-CE1E0B324B96}"/>
                </a:ext>
              </a:extLst>
            </p:cNvPr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58" name="Google Shape;158;p15">
              <a:extLst>
                <a:ext uri="{FF2B5EF4-FFF2-40B4-BE49-F238E27FC236}">
                  <a16:creationId xmlns:a16="http://schemas.microsoft.com/office/drawing/2014/main" id="{4DC3DFFD-4DE0-3A7A-04BA-DE6976D223EF}"/>
                </a:ext>
              </a:extLst>
            </p:cNvPr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59" name="Google Shape;159;p15">
              <a:extLst>
                <a:ext uri="{FF2B5EF4-FFF2-40B4-BE49-F238E27FC236}">
                  <a16:creationId xmlns:a16="http://schemas.microsoft.com/office/drawing/2014/main" id="{4FE332E5-0B19-8E05-39A1-B8D2D00647FD}"/>
                </a:ext>
              </a:extLst>
            </p:cNvPr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60" name="Google Shape;160;p15">
              <a:extLst>
                <a:ext uri="{FF2B5EF4-FFF2-40B4-BE49-F238E27FC236}">
                  <a16:creationId xmlns:a16="http://schemas.microsoft.com/office/drawing/2014/main" id="{1AA5B35D-8C81-8AFF-ACEE-DBF7867A7849}"/>
                </a:ext>
              </a:extLst>
            </p:cNvPr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61" name="Google Shape;161;p15">
              <a:extLst>
                <a:ext uri="{FF2B5EF4-FFF2-40B4-BE49-F238E27FC236}">
                  <a16:creationId xmlns:a16="http://schemas.microsoft.com/office/drawing/2014/main" id="{8BB26665-4818-4FC6-72FF-DA35AD46502D}"/>
                </a:ext>
              </a:extLst>
            </p:cNvPr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62" name="Google Shape;162;p15">
              <a:extLst>
                <a:ext uri="{FF2B5EF4-FFF2-40B4-BE49-F238E27FC236}">
                  <a16:creationId xmlns:a16="http://schemas.microsoft.com/office/drawing/2014/main" id="{B836C33F-CDCA-BE90-9281-4C50F3A25E50}"/>
                </a:ext>
              </a:extLst>
            </p:cNvPr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63" name="Google Shape;163;p15">
              <a:extLst>
                <a:ext uri="{FF2B5EF4-FFF2-40B4-BE49-F238E27FC236}">
                  <a16:creationId xmlns:a16="http://schemas.microsoft.com/office/drawing/2014/main" id="{2B943165-B445-55DA-8AC9-202157ABEEF5}"/>
                </a:ext>
              </a:extLst>
            </p:cNvPr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64" name="Google Shape;164;p15">
              <a:extLst>
                <a:ext uri="{FF2B5EF4-FFF2-40B4-BE49-F238E27FC236}">
                  <a16:creationId xmlns:a16="http://schemas.microsoft.com/office/drawing/2014/main" id="{4E467EE1-A524-03C0-D97C-C7E3C2AAB9A6}"/>
                </a:ext>
              </a:extLst>
            </p:cNvPr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65" name="Google Shape;165;p15">
              <a:extLst>
                <a:ext uri="{FF2B5EF4-FFF2-40B4-BE49-F238E27FC236}">
                  <a16:creationId xmlns:a16="http://schemas.microsoft.com/office/drawing/2014/main" id="{A11ABD0C-C074-A745-3179-3544F9A3C31E}"/>
                </a:ext>
              </a:extLst>
            </p:cNvPr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66" name="Google Shape;166;p15">
              <a:extLst>
                <a:ext uri="{FF2B5EF4-FFF2-40B4-BE49-F238E27FC236}">
                  <a16:creationId xmlns:a16="http://schemas.microsoft.com/office/drawing/2014/main" id="{AF8217C9-AC03-4E89-449C-18AC3B14DDED}"/>
                </a:ext>
              </a:extLst>
            </p:cNvPr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67" name="Google Shape;167;p15">
              <a:extLst>
                <a:ext uri="{FF2B5EF4-FFF2-40B4-BE49-F238E27FC236}">
                  <a16:creationId xmlns:a16="http://schemas.microsoft.com/office/drawing/2014/main" id="{F013EBAD-8356-04F1-43DE-DD26B03A09D7}"/>
                </a:ext>
              </a:extLst>
            </p:cNvPr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68" name="Google Shape;168;p15">
              <a:extLst>
                <a:ext uri="{FF2B5EF4-FFF2-40B4-BE49-F238E27FC236}">
                  <a16:creationId xmlns:a16="http://schemas.microsoft.com/office/drawing/2014/main" id="{02A9B4C9-81CA-BC1E-E5E6-79715F31B7AF}"/>
                </a:ext>
              </a:extLst>
            </p:cNvPr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69" name="Google Shape;169;p15">
              <a:extLst>
                <a:ext uri="{FF2B5EF4-FFF2-40B4-BE49-F238E27FC236}">
                  <a16:creationId xmlns:a16="http://schemas.microsoft.com/office/drawing/2014/main" id="{46C984E6-993A-3A95-94F3-78C3B3C8DD1D}"/>
                </a:ext>
              </a:extLst>
            </p:cNvPr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70" name="Google Shape;170;p15">
              <a:extLst>
                <a:ext uri="{FF2B5EF4-FFF2-40B4-BE49-F238E27FC236}">
                  <a16:creationId xmlns:a16="http://schemas.microsoft.com/office/drawing/2014/main" id="{4D3E2139-9572-4A5A-9220-6272D455A1B6}"/>
                </a:ext>
              </a:extLst>
            </p:cNvPr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71" name="Google Shape;171;p15">
              <a:extLst>
                <a:ext uri="{FF2B5EF4-FFF2-40B4-BE49-F238E27FC236}">
                  <a16:creationId xmlns:a16="http://schemas.microsoft.com/office/drawing/2014/main" id="{573D2147-B4FC-6B8B-85F3-3B494EE026EC}"/>
                </a:ext>
              </a:extLst>
            </p:cNvPr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72" name="Google Shape;172;p15">
              <a:extLst>
                <a:ext uri="{FF2B5EF4-FFF2-40B4-BE49-F238E27FC236}">
                  <a16:creationId xmlns:a16="http://schemas.microsoft.com/office/drawing/2014/main" id="{2729D3DC-51DB-A94F-7ED2-518FDE046815}"/>
                </a:ext>
              </a:extLst>
            </p:cNvPr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73" name="Google Shape;173;p15">
              <a:extLst>
                <a:ext uri="{FF2B5EF4-FFF2-40B4-BE49-F238E27FC236}">
                  <a16:creationId xmlns:a16="http://schemas.microsoft.com/office/drawing/2014/main" id="{9DEF2938-60FE-6FFC-24AB-77B7FD373F9B}"/>
                </a:ext>
              </a:extLst>
            </p:cNvPr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74" name="Google Shape;174;p15">
              <a:extLst>
                <a:ext uri="{FF2B5EF4-FFF2-40B4-BE49-F238E27FC236}">
                  <a16:creationId xmlns:a16="http://schemas.microsoft.com/office/drawing/2014/main" id="{01347A48-162F-B39A-99A9-11A452E222B2}"/>
                </a:ext>
              </a:extLst>
            </p:cNvPr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75" name="Google Shape;175;p15">
              <a:extLst>
                <a:ext uri="{FF2B5EF4-FFF2-40B4-BE49-F238E27FC236}">
                  <a16:creationId xmlns:a16="http://schemas.microsoft.com/office/drawing/2014/main" id="{BFC1B48E-04C8-15D1-4EE1-424E07627CBA}"/>
                </a:ext>
              </a:extLst>
            </p:cNvPr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76" name="Google Shape;176;p15">
              <a:extLst>
                <a:ext uri="{FF2B5EF4-FFF2-40B4-BE49-F238E27FC236}">
                  <a16:creationId xmlns:a16="http://schemas.microsoft.com/office/drawing/2014/main" id="{F5BEA5F5-B169-FDDC-275B-144A25E9D35A}"/>
                </a:ext>
              </a:extLst>
            </p:cNvPr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77" name="Google Shape;177;p15">
              <a:extLst>
                <a:ext uri="{FF2B5EF4-FFF2-40B4-BE49-F238E27FC236}">
                  <a16:creationId xmlns:a16="http://schemas.microsoft.com/office/drawing/2014/main" id="{3161582D-D687-3394-F8C3-04CD40901F16}"/>
                </a:ext>
              </a:extLst>
            </p:cNvPr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78" name="Google Shape;178;p15">
              <a:extLst>
                <a:ext uri="{FF2B5EF4-FFF2-40B4-BE49-F238E27FC236}">
                  <a16:creationId xmlns:a16="http://schemas.microsoft.com/office/drawing/2014/main" id="{C23CADAD-8854-BFDA-71B4-269159401235}"/>
                </a:ext>
              </a:extLst>
            </p:cNvPr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79" name="Google Shape;179;p15">
              <a:extLst>
                <a:ext uri="{FF2B5EF4-FFF2-40B4-BE49-F238E27FC236}">
                  <a16:creationId xmlns:a16="http://schemas.microsoft.com/office/drawing/2014/main" id="{2CA095A0-FE93-B78C-4FAE-64F213A56944}"/>
                </a:ext>
              </a:extLst>
            </p:cNvPr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80" name="Google Shape;180;p15">
              <a:extLst>
                <a:ext uri="{FF2B5EF4-FFF2-40B4-BE49-F238E27FC236}">
                  <a16:creationId xmlns:a16="http://schemas.microsoft.com/office/drawing/2014/main" id="{3D3DCAD2-0556-CDCD-0B1D-4C28569226B0}"/>
                </a:ext>
              </a:extLst>
            </p:cNvPr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81" name="Google Shape;181;p15">
              <a:extLst>
                <a:ext uri="{FF2B5EF4-FFF2-40B4-BE49-F238E27FC236}">
                  <a16:creationId xmlns:a16="http://schemas.microsoft.com/office/drawing/2014/main" id="{03D38A33-30BC-986F-A44C-A845BC62A5EC}"/>
                </a:ext>
              </a:extLst>
            </p:cNvPr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82" name="Google Shape;182;p15">
              <a:extLst>
                <a:ext uri="{FF2B5EF4-FFF2-40B4-BE49-F238E27FC236}">
                  <a16:creationId xmlns:a16="http://schemas.microsoft.com/office/drawing/2014/main" id="{FE8B0E69-113A-886C-25F6-873D417EDACC}"/>
                </a:ext>
              </a:extLst>
            </p:cNvPr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83" name="Google Shape;183;p15">
              <a:extLst>
                <a:ext uri="{FF2B5EF4-FFF2-40B4-BE49-F238E27FC236}">
                  <a16:creationId xmlns:a16="http://schemas.microsoft.com/office/drawing/2014/main" id="{8C500632-EF48-D426-DB15-100B40E26E4F}"/>
                </a:ext>
              </a:extLst>
            </p:cNvPr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84" name="Google Shape;184;p15">
              <a:extLst>
                <a:ext uri="{FF2B5EF4-FFF2-40B4-BE49-F238E27FC236}">
                  <a16:creationId xmlns:a16="http://schemas.microsoft.com/office/drawing/2014/main" id="{5C8DF4BC-FCBA-BEF1-5BB1-4D603A4C51C9}"/>
                </a:ext>
              </a:extLst>
            </p:cNvPr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85" name="Google Shape;185;p15">
              <a:extLst>
                <a:ext uri="{FF2B5EF4-FFF2-40B4-BE49-F238E27FC236}">
                  <a16:creationId xmlns:a16="http://schemas.microsoft.com/office/drawing/2014/main" id="{318827A5-2179-42CB-234D-D0256B4B3630}"/>
                </a:ext>
              </a:extLst>
            </p:cNvPr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86" name="Google Shape;186;p15">
              <a:extLst>
                <a:ext uri="{FF2B5EF4-FFF2-40B4-BE49-F238E27FC236}">
                  <a16:creationId xmlns:a16="http://schemas.microsoft.com/office/drawing/2014/main" id="{BF566EFA-8E66-2BCE-A02E-B9C8E824CCC9}"/>
                </a:ext>
              </a:extLst>
            </p:cNvPr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87" name="Google Shape;187;p15">
              <a:extLst>
                <a:ext uri="{FF2B5EF4-FFF2-40B4-BE49-F238E27FC236}">
                  <a16:creationId xmlns:a16="http://schemas.microsoft.com/office/drawing/2014/main" id="{9FBEA60C-115E-2C81-529B-79E3E40D26C0}"/>
                </a:ext>
              </a:extLst>
            </p:cNvPr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88" name="Google Shape;188;p15">
              <a:extLst>
                <a:ext uri="{FF2B5EF4-FFF2-40B4-BE49-F238E27FC236}">
                  <a16:creationId xmlns:a16="http://schemas.microsoft.com/office/drawing/2014/main" id="{4F246315-E404-0FBD-5251-C04EDABD45D4}"/>
                </a:ext>
              </a:extLst>
            </p:cNvPr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89" name="Google Shape;189;p15">
              <a:extLst>
                <a:ext uri="{FF2B5EF4-FFF2-40B4-BE49-F238E27FC236}">
                  <a16:creationId xmlns:a16="http://schemas.microsoft.com/office/drawing/2014/main" id="{06AA4827-62D6-C168-09E0-318BC100726A}"/>
                </a:ext>
              </a:extLst>
            </p:cNvPr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90" name="Google Shape;190;p15">
              <a:extLst>
                <a:ext uri="{FF2B5EF4-FFF2-40B4-BE49-F238E27FC236}">
                  <a16:creationId xmlns:a16="http://schemas.microsoft.com/office/drawing/2014/main" id="{4B46C51D-8868-CEE6-6AAF-F62AC8B1AACE}"/>
                </a:ext>
              </a:extLst>
            </p:cNvPr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91" name="Google Shape;191;p15">
              <a:extLst>
                <a:ext uri="{FF2B5EF4-FFF2-40B4-BE49-F238E27FC236}">
                  <a16:creationId xmlns:a16="http://schemas.microsoft.com/office/drawing/2014/main" id="{E2D6E4BB-D252-8842-011A-1B54A8309B1C}"/>
                </a:ext>
              </a:extLst>
            </p:cNvPr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92" name="Google Shape;192;p15">
              <a:extLst>
                <a:ext uri="{FF2B5EF4-FFF2-40B4-BE49-F238E27FC236}">
                  <a16:creationId xmlns:a16="http://schemas.microsoft.com/office/drawing/2014/main" id="{88619959-942B-DF4E-F218-B3EFE70CFA01}"/>
                </a:ext>
              </a:extLst>
            </p:cNvPr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93" name="Google Shape;193;p15">
              <a:extLst>
                <a:ext uri="{FF2B5EF4-FFF2-40B4-BE49-F238E27FC236}">
                  <a16:creationId xmlns:a16="http://schemas.microsoft.com/office/drawing/2014/main" id="{70C4288F-D1E2-23EB-0604-C2BBB1B7B0F0}"/>
                </a:ext>
              </a:extLst>
            </p:cNvPr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94" name="Google Shape;194;p15">
              <a:extLst>
                <a:ext uri="{FF2B5EF4-FFF2-40B4-BE49-F238E27FC236}">
                  <a16:creationId xmlns:a16="http://schemas.microsoft.com/office/drawing/2014/main" id="{8477D8D5-8264-F77B-AAE8-31D3D240F9C0}"/>
                </a:ext>
              </a:extLst>
            </p:cNvPr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95" name="Google Shape;195;p15">
              <a:extLst>
                <a:ext uri="{FF2B5EF4-FFF2-40B4-BE49-F238E27FC236}">
                  <a16:creationId xmlns:a16="http://schemas.microsoft.com/office/drawing/2014/main" id="{D8C66606-BFFE-E241-196D-E788BA6004BF}"/>
                </a:ext>
              </a:extLst>
            </p:cNvPr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96" name="Google Shape;196;p15">
              <a:extLst>
                <a:ext uri="{FF2B5EF4-FFF2-40B4-BE49-F238E27FC236}">
                  <a16:creationId xmlns:a16="http://schemas.microsoft.com/office/drawing/2014/main" id="{F4C71242-EF1D-CE6D-D3D3-EB6660936672}"/>
                </a:ext>
              </a:extLst>
            </p:cNvPr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97" name="Google Shape;197;p15">
              <a:extLst>
                <a:ext uri="{FF2B5EF4-FFF2-40B4-BE49-F238E27FC236}">
                  <a16:creationId xmlns:a16="http://schemas.microsoft.com/office/drawing/2014/main" id="{839950CB-7458-9FFD-FE1B-FDE7CAFC52C6}"/>
                </a:ext>
              </a:extLst>
            </p:cNvPr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98" name="Google Shape;198;p15">
              <a:extLst>
                <a:ext uri="{FF2B5EF4-FFF2-40B4-BE49-F238E27FC236}">
                  <a16:creationId xmlns:a16="http://schemas.microsoft.com/office/drawing/2014/main" id="{6171CC89-CB25-C39A-0174-70FD6E11605B}"/>
                </a:ext>
              </a:extLst>
            </p:cNvPr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199" name="Google Shape;199;p15">
              <a:extLst>
                <a:ext uri="{FF2B5EF4-FFF2-40B4-BE49-F238E27FC236}">
                  <a16:creationId xmlns:a16="http://schemas.microsoft.com/office/drawing/2014/main" id="{5A4ADEFC-B13C-42DF-BC37-36D7FBA4E9B6}"/>
                </a:ext>
              </a:extLst>
            </p:cNvPr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00" name="Google Shape;200;p15">
              <a:extLst>
                <a:ext uri="{FF2B5EF4-FFF2-40B4-BE49-F238E27FC236}">
                  <a16:creationId xmlns:a16="http://schemas.microsoft.com/office/drawing/2014/main" id="{327BCF71-DC2A-B42A-0D46-89280BEA1690}"/>
                </a:ext>
              </a:extLst>
            </p:cNvPr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01" name="Google Shape;201;p15">
              <a:extLst>
                <a:ext uri="{FF2B5EF4-FFF2-40B4-BE49-F238E27FC236}">
                  <a16:creationId xmlns:a16="http://schemas.microsoft.com/office/drawing/2014/main" id="{367AD85D-76E8-A145-C5D7-299178FF8A7F}"/>
                </a:ext>
              </a:extLst>
            </p:cNvPr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02" name="Google Shape;202;p15">
              <a:extLst>
                <a:ext uri="{FF2B5EF4-FFF2-40B4-BE49-F238E27FC236}">
                  <a16:creationId xmlns:a16="http://schemas.microsoft.com/office/drawing/2014/main" id="{E9B7B804-3755-A634-2352-59872CE254A7}"/>
                </a:ext>
              </a:extLst>
            </p:cNvPr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03" name="Google Shape;203;p15">
              <a:extLst>
                <a:ext uri="{FF2B5EF4-FFF2-40B4-BE49-F238E27FC236}">
                  <a16:creationId xmlns:a16="http://schemas.microsoft.com/office/drawing/2014/main" id="{5ED23DF3-7F00-6715-0202-3EA1B5BB4D84}"/>
                </a:ext>
              </a:extLst>
            </p:cNvPr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04" name="Google Shape;204;p15">
              <a:extLst>
                <a:ext uri="{FF2B5EF4-FFF2-40B4-BE49-F238E27FC236}">
                  <a16:creationId xmlns:a16="http://schemas.microsoft.com/office/drawing/2014/main" id="{2239A69C-1829-B4ED-D80A-5A24232D2FE2}"/>
                </a:ext>
              </a:extLst>
            </p:cNvPr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05" name="Google Shape;205;p15">
              <a:extLst>
                <a:ext uri="{FF2B5EF4-FFF2-40B4-BE49-F238E27FC236}">
                  <a16:creationId xmlns:a16="http://schemas.microsoft.com/office/drawing/2014/main" id="{D7320E8D-64A6-C2A9-0CB9-36DB326B1C4D}"/>
                </a:ext>
              </a:extLst>
            </p:cNvPr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06" name="Google Shape;206;p15">
              <a:extLst>
                <a:ext uri="{FF2B5EF4-FFF2-40B4-BE49-F238E27FC236}">
                  <a16:creationId xmlns:a16="http://schemas.microsoft.com/office/drawing/2014/main" id="{5DE5FEB7-AFDD-490C-B832-E616A4F6A794}"/>
                </a:ext>
              </a:extLst>
            </p:cNvPr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07" name="Google Shape;207;p15">
              <a:extLst>
                <a:ext uri="{FF2B5EF4-FFF2-40B4-BE49-F238E27FC236}">
                  <a16:creationId xmlns:a16="http://schemas.microsoft.com/office/drawing/2014/main" id="{AC7A4C7F-2C96-D2A4-6EB1-F7500D37CBE6}"/>
                </a:ext>
              </a:extLst>
            </p:cNvPr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08" name="Google Shape;208;p15">
              <a:extLst>
                <a:ext uri="{FF2B5EF4-FFF2-40B4-BE49-F238E27FC236}">
                  <a16:creationId xmlns:a16="http://schemas.microsoft.com/office/drawing/2014/main" id="{C9A6DF74-EF8F-00ED-6373-A58E4D1DD152}"/>
                </a:ext>
              </a:extLst>
            </p:cNvPr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09" name="Google Shape;209;p15">
              <a:extLst>
                <a:ext uri="{FF2B5EF4-FFF2-40B4-BE49-F238E27FC236}">
                  <a16:creationId xmlns:a16="http://schemas.microsoft.com/office/drawing/2014/main" id="{D0B20288-1696-4815-8BE4-2440DDB1533C}"/>
                </a:ext>
              </a:extLst>
            </p:cNvPr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10" name="Google Shape;210;p15">
              <a:extLst>
                <a:ext uri="{FF2B5EF4-FFF2-40B4-BE49-F238E27FC236}">
                  <a16:creationId xmlns:a16="http://schemas.microsoft.com/office/drawing/2014/main" id="{F0A5FF7D-80EA-F4D0-9468-61B2EF2F1237}"/>
                </a:ext>
              </a:extLst>
            </p:cNvPr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11" name="Google Shape;211;p15">
              <a:extLst>
                <a:ext uri="{FF2B5EF4-FFF2-40B4-BE49-F238E27FC236}">
                  <a16:creationId xmlns:a16="http://schemas.microsoft.com/office/drawing/2014/main" id="{58E447A8-CB6F-A89B-2AAA-B8D8B23FCDB9}"/>
                </a:ext>
              </a:extLst>
            </p:cNvPr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12" name="Google Shape;212;p15">
              <a:extLst>
                <a:ext uri="{FF2B5EF4-FFF2-40B4-BE49-F238E27FC236}">
                  <a16:creationId xmlns:a16="http://schemas.microsoft.com/office/drawing/2014/main" id="{E4ADFD50-8AAA-03FA-CDD6-A9518700E489}"/>
                </a:ext>
              </a:extLst>
            </p:cNvPr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13" name="Google Shape;213;p15">
              <a:extLst>
                <a:ext uri="{FF2B5EF4-FFF2-40B4-BE49-F238E27FC236}">
                  <a16:creationId xmlns:a16="http://schemas.microsoft.com/office/drawing/2014/main" id="{8AD52D81-D77E-5A5D-6801-F2F2D4E36288}"/>
                </a:ext>
              </a:extLst>
            </p:cNvPr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14" name="Google Shape;214;p15">
              <a:extLst>
                <a:ext uri="{FF2B5EF4-FFF2-40B4-BE49-F238E27FC236}">
                  <a16:creationId xmlns:a16="http://schemas.microsoft.com/office/drawing/2014/main" id="{C6FEB334-50F6-3B27-617A-9DE2C0BE319E}"/>
                </a:ext>
              </a:extLst>
            </p:cNvPr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15" name="Google Shape;215;p15">
              <a:extLst>
                <a:ext uri="{FF2B5EF4-FFF2-40B4-BE49-F238E27FC236}">
                  <a16:creationId xmlns:a16="http://schemas.microsoft.com/office/drawing/2014/main" id="{0F73A81A-41CC-1EF3-3D2A-AF8B45D4B8FE}"/>
                </a:ext>
              </a:extLst>
            </p:cNvPr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16" name="Google Shape;216;p15">
              <a:extLst>
                <a:ext uri="{FF2B5EF4-FFF2-40B4-BE49-F238E27FC236}">
                  <a16:creationId xmlns:a16="http://schemas.microsoft.com/office/drawing/2014/main" id="{3B36DF28-F1E3-1B27-1474-4FE0B89B23E7}"/>
                </a:ext>
              </a:extLst>
            </p:cNvPr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17" name="Google Shape;217;p15">
              <a:extLst>
                <a:ext uri="{FF2B5EF4-FFF2-40B4-BE49-F238E27FC236}">
                  <a16:creationId xmlns:a16="http://schemas.microsoft.com/office/drawing/2014/main" id="{CD39BB78-BE90-2A96-EE23-107740D6425E}"/>
                </a:ext>
              </a:extLst>
            </p:cNvPr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18" name="Google Shape;218;p15">
              <a:extLst>
                <a:ext uri="{FF2B5EF4-FFF2-40B4-BE49-F238E27FC236}">
                  <a16:creationId xmlns:a16="http://schemas.microsoft.com/office/drawing/2014/main" id="{0112003B-5DA8-EFFF-617F-5F98A4424122}"/>
                </a:ext>
              </a:extLst>
            </p:cNvPr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19" name="Google Shape;219;p15">
              <a:extLst>
                <a:ext uri="{FF2B5EF4-FFF2-40B4-BE49-F238E27FC236}">
                  <a16:creationId xmlns:a16="http://schemas.microsoft.com/office/drawing/2014/main" id="{53E44F30-A00D-0567-0E1E-4D5158264A20}"/>
                </a:ext>
              </a:extLst>
            </p:cNvPr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20" name="Google Shape;220;p15">
              <a:extLst>
                <a:ext uri="{FF2B5EF4-FFF2-40B4-BE49-F238E27FC236}">
                  <a16:creationId xmlns:a16="http://schemas.microsoft.com/office/drawing/2014/main" id="{7B3332A5-FC88-D9E9-18E2-C2D51F802811}"/>
                </a:ext>
              </a:extLst>
            </p:cNvPr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21" name="Google Shape;221;p15">
              <a:extLst>
                <a:ext uri="{FF2B5EF4-FFF2-40B4-BE49-F238E27FC236}">
                  <a16:creationId xmlns:a16="http://schemas.microsoft.com/office/drawing/2014/main" id="{C66C3E87-F76D-19D3-B8E5-62FAEF0244AF}"/>
                </a:ext>
              </a:extLst>
            </p:cNvPr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22" name="Google Shape;222;p15">
              <a:extLst>
                <a:ext uri="{FF2B5EF4-FFF2-40B4-BE49-F238E27FC236}">
                  <a16:creationId xmlns:a16="http://schemas.microsoft.com/office/drawing/2014/main" id="{DE2749DB-073C-D72D-44BA-F68F51AD681F}"/>
                </a:ext>
              </a:extLst>
            </p:cNvPr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23" name="Google Shape;223;p15">
              <a:extLst>
                <a:ext uri="{FF2B5EF4-FFF2-40B4-BE49-F238E27FC236}">
                  <a16:creationId xmlns:a16="http://schemas.microsoft.com/office/drawing/2014/main" id="{8B29A4AE-C1F9-FB0E-5C4C-4EBCF23E366F}"/>
                </a:ext>
              </a:extLst>
            </p:cNvPr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24" name="Google Shape;224;p15">
              <a:extLst>
                <a:ext uri="{FF2B5EF4-FFF2-40B4-BE49-F238E27FC236}">
                  <a16:creationId xmlns:a16="http://schemas.microsoft.com/office/drawing/2014/main" id="{6454CFCE-5B3A-F54C-BEC3-D3B86F6E7ABD}"/>
                </a:ext>
              </a:extLst>
            </p:cNvPr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25" name="Google Shape;225;p15">
              <a:extLst>
                <a:ext uri="{FF2B5EF4-FFF2-40B4-BE49-F238E27FC236}">
                  <a16:creationId xmlns:a16="http://schemas.microsoft.com/office/drawing/2014/main" id="{AA726767-A294-94A6-4674-2EAAC9ECCB71}"/>
                </a:ext>
              </a:extLst>
            </p:cNvPr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26" name="Google Shape;226;p15">
              <a:extLst>
                <a:ext uri="{FF2B5EF4-FFF2-40B4-BE49-F238E27FC236}">
                  <a16:creationId xmlns:a16="http://schemas.microsoft.com/office/drawing/2014/main" id="{8F70F7B9-FA08-052D-0F14-182CF09D420B}"/>
                </a:ext>
              </a:extLst>
            </p:cNvPr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27" name="Google Shape;227;p15">
              <a:extLst>
                <a:ext uri="{FF2B5EF4-FFF2-40B4-BE49-F238E27FC236}">
                  <a16:creationId xmlns:a16="http://schemas.microsoft.com/office/drawing/2014/main" id="{92965702-E8E3-6A26-14CC-9831AD2E43BD}"/>
                </a:ext>
              </a:extLst>
            </p:cNvPr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28" name="Google Shape;228;p15">
              <a:extLst>
                <a:ext uri="{FF2B5EF4-FFF2-40B4-BE49-F238E27FC236}">
                  <a16:creationId xmlns:a16="http://schemas.microsoft.com/office/drawing/2014/main" id="{309975B5-6910-20B3-BC7B-EF0A4B2ACE8E}"/>
                </a:ext>
              </a:extLst>
            </p:cNvPr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29" name="Google Shape;229;p15">
              <a:extLst>
                <a:ext uri="{FF2B5EF4-FFF2-40B4-BE49-F238E27FC236}">
                  <a16:creationId xmlns:a16="http://schemas.microsoft.com/office/drawing/2014/main" id="{74AD4875-35B5-52B8-0875-AC6A0A40199D}"/>
                </a:ext>
              </a:extLst>
            </p:cNvPr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30" name="Google Shape;230;p15">
              <a:extLst>
                <a:ext uri="{FF2B5EF4-FFF2-40B4-BE49-F238E27FC236}">
                  <a16:creationId xmlns:a16="http://schemas.microsoft.com/office/drawing/2014/main" id="{6B879420-2833-274A-B058-7CA3F54A2619}"/>
                </a:ext>
              </a:extLst>
            </p:cNvPr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31" name="Google Shape;231;p15">
              <a:extLst>
                <a:ext uri="{FF2B5EF4-FFF2-40B4-BE49-F238E27FC236}">
                  <a16:creationId xmlns:a16="http://schemas.microsoft.com/office/drawing/2014/main" id="{054BDD6B-B4C3-C7C9-E4E1-461D27406501}"/>
                </a:ext>
              </a:extLst>
            </p:cNvPr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32" name="Google Shape;232;p15">
              <a:extLst>
                <a:ext uri="{FF2B5EF4-FFF2-40B4-BE49-F238E27FC236}">
                  <a16:creationId xmlns:a16="http://schemas.microsoft.com/office/drawing/2014/main" id="{41458617-9CC0-87F8-56A5-4F39952D2A79}"/>
                </a:ext>
              </a:extLst>
            </p:cNvPr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33" name="Google Shape;233;p15">
              <a:extLst>
                <a:ext uri="{FF2B5EF4-FFF2-40B4-BE49-F238E27FC236}">
                  <a16:creationId xmlns:a16="http://schemas.microsoft.com/office/drawing/2014/main" id="{81099500-2361-5380-500C-E0DAA5C44223}"/>
                </a:ext>
              </a:extLst>
            </p:cNvPr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34" name="Google Shape;234;p15">
              <a:extLst>
                <a:ext uri="{FF2B5EF4-FFF2-40B4-BE49-F238E27FC236}">
                  <a16:creationId xmlns:a16="http://schemas.microsoft.com/office/drawing/2014/main" id="{515CAC3A-8781-D867-4728-6D4B763BD262}"/>
                </a:ext>
              </a:extLst>
            </p:cNvPr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35" name="Google Shape;235;p15">
              <a:extLst>
                <a:ext uri="{FF2B5EF4-FFF2-40B4-BE49-F238E27FC236}">
                  <a16:creationId xmlns:a16="http://schemas.microsoft.com/office/drawing/2014/main" id="{C0D6BA49-D353-E1AF-BDD8-34ACCD25CA71}"/>
                </a:ext>
              </a:extLst>
            </p:cNvPr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36" name="Google Shape;236;p15">
              <a:extLst>
                <a:ext uri="{FF2B5EF4-FFF2-40B4-BE49-F238E27FC236}">
                  <a16:creationId xmlns:a16="http://schemas.microsoft.com/office/drawing/2014/main" id="{3B2C9D1E-0BF9-9B91-992D-4E8331A9B1FD}"/>
                </a:ext>
              </a:extLst>
            </p:cNvPr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37" name="Google Shape;237;p15">
              <a:extLst>
                <a:ext uri="{FF2B5EF4-FFF2-40B4-BE49-F238E27FC236}">
                  <a16:creationId xmlns:a16="http://schemas.microsoft.com/office/drawing/2014/main" id="{EF85281D-B043-3637-966E-B838167DEF96}"/>
                </a:ext>
              </a:extLst>
            </p:cNvPr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38" name="Google Shape;238;p15">
              <a:extLst>
                <a:ext uri="{FF2B5EF4-FFF2-40B4-BE49-F238E27FC236}">
                  <a16:creationId xmlns:a16="http://schemas.microsoft.com/office/drawing/2014/main" id="{E6BBAA61-1871-4549-EDAA-4C57DB848FB0}"/>
                </a:ext>
              </a:extLst>
            </p:cNvPr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39" name="Google Shape;239;p15">
              <a:extLst>
                <a:ext uri="{FF2B5EF4-FFF2-40B4-BE49-F238E27FC236}">
                  <a16:creationId xmlns:a16="http://schemas.microsoft.com/office/drawing/2014/main" id="{7C9302DB-A058-A13F-1BF8-FFB6113B5CCE}"/>
                </a:ext>
              </a:extLst>
            </p:cNvPr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40" name="Google Shape;240;p15">
              <a:extLst>
                <a:ext uri="{FF2B5EF4-FFF2-40B4-BE49-F238E27FC236}">
                  <a16:creationId xmlns:a16="http://schemas.microsoft.com/office/drawing/2014/main" id="{AEC2C19C-D0BB-22D0-A2CC-3DAE58CE4824}"/>
                </a:ext>
              </a:extLst>
            </p:cNvPr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41" name="Google Shape;241;p15">
              <a:extLst>
                <a:ext uri="{FF2B5EF4-FFF2-40B4-BE49-F238E27FC236}">
                  <a16:creationId xmlns:a16="http://schemas.microsoft.com/office/drawing/2014/main" id="{1A7405BC-DB0C-4516-2630-CC5A1BC6F0BF}"/>
                </a:ext>
              </a:extLst>
            </p:cNvPr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42" name="Google Shape;242;p15">
              <a:extLst>
                <a:ext uri="{FF2B5EF4-FFF2-40B4-BE49-F238E27FC236}">
                  <a16:creationId xmlns:a16="http://schemas.microsoft.com/office/drawing/2014/main" id="{5F746458-CFF7-FBDD-8771-26074A3A50F8}"/>
                </a:ext>
              </a:extLst>
            </p:cNvPr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43" name="Google Shape;243;p15">
              <a:extLst>
                <a:ext uri="{FF2B5EF4-FFF2-40B4-BE49-F238E27FC236}">
                  <a16:creationId xmlns:a16="http://schemas.microsoft.com/office/drawing/2014/main" id="{391992E4-D3C6-CF7D-8CEE-D6960463DE14}"/>
                </a:ext>
              </a:extLst>
            </p:cNvPr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44" name="Google Shape;244;p15">
              <a:extLst>
                <a:ext uri="{FF2B5EF4-FFF2-40B4-BE49-F238E27FC236}">
                  <a16:creationId xmlns:a16="http://schemas.microsoft.com/office/drawing/2014/main" id="{BCEEE47C-7183-287C-C56B-822A9471339B}"/>
                </a:ext>
              </a:extLst>
            </p:cNvPr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45" name="Google Shape;245;p15">
              <a:extLst>
                <a:ext uri="{FF2B5EF4-FFF2-40B4-BE49-F238E27FC236}">
                  <a16:creationId xmlns:a16="http://schemas.microsoft.com/office/drawing/2014/main" id="{4A1ED6B8-B7DE-5C85-9B41-BE27A6519B79}"/>
                </a:ext>
              </a:extLst>
            </p:cNvPr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46" name="Google Shape;246;p15">
              <a:extLst>
                <a:ext uri="{FF2B5EF4-FFF2-40B4-BE49-F238E27FC236}">
                  <a16:creationId xmlns:a16="http://schemas.microsoft.com/office/drawing/2014/main" id="{5C67F49C-69AC-B61F-DE65-8BB3B52DE917}"/>
                </a:ext>
              </a:extLst>
            </p:cNvPr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47" name="Google Shape;247;p15">
              <a:extLst>
                <a:ext uri="{FF2B5EF4-FFF2-40B4-BE49-F238E27FC236}">
                  <a16:creationId xmlns:a16="http://schemas.microsoft.com/office/drawing/2014/main" id="{C44EEB47-90C5-2132-645A-01C3889ACA18}"/>
                </a:ext>
              </a:extLst>
            </p:cNvPr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48" name="Google Shape;248;p15">
              <a:extLst>
                <a:ext uri="{FF2B5EF4-FFF2-40B4-BE49-F238E27FC236}">
                  <a16:creationId xmlns:a16="http://schemas.microsoft.com/office/drawing/2014/main" id="{35187900-7D22-215C-0F1B-689F8A3AAE46}"/>
                </a:ext>
              </a:extLst>
            </p:cNvPr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49" name="Google Shape;249;p15">
              <a:extLst>
                <a:ext uri="{FF2B5EF4-FFF2-40B4-BE49-F238E27FC236}">
                  <a16:creationId xmlns:a16="http://schemas.microsoft.com/office/drawing/2014/main" id="{3A9CC8EA-4A38-6077-CC6B-8831E1118160}"/>
                </a:ext>
              </a:extLst>
            </p:cNvPr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50" name="Google Shape;250;p15">
              <a:extLst>
                <a:ext uri="{FF2B5EF4-FFF2-40B4-BE49-F238E27FC236}">
                  <a16:creationId xmlns:a16="http://schemas.microsoft.com/office/drawing/2014/main" id="{A8D2FA48-9E9C-7FA2-CD93-25540E455214}"/>
                </a:ext>
              </a:extLst>
            </p:cNvPr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51" name="Google Shape;251;p15">
              <a:extLst>
                <a:ext uri="{FF2B5EF4-FFF2-40B4-BE49-F238E27FC236}">
                  <a16:creationId xmlns:a16="http://schemas.microsoft.com/office/drawing/2014/main" id="{EFE623CE-FF6A-0930-88EF-1290D6276259}"/>
                </a:ext>
              </a:extLst>
            </p:cNvPr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52" name="Google Shape;252;p15">
              <a:extLst>
                <a:ext uri="{FF2B5EF4-FFF2-40B4-BE49-F238E27FC236}">
                  <a16:creationId xmlns:a16="http://schemas.microsoft.com/office/drawing/2014/main" id="{1268C8D9-9EE0-E24A-C6E4-E487DA061820}"/>
                </a:ext>
              </a:extLst>
            </p:cNvPr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53" name="Google Shape;253;p15">
              <a:extLst>
                <a:ext uri="{FF2B5EF4-FFF2-40B4-BE49-F238E27FC236}">
                  <a16:creationId xmlns:a16="http://schemas.microsoft.com/office/drawing/2014/main" id="{21D5E4D3-1953-5E98-A475-A71F57A95808}"/>
                </a:ext>
              </a:extLst>
            </p:cNvPr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54" name="Google Shape;254;p15">
              <a:extLst>
                <a:ext uri="{FF2B5EF4-FFF2-40B4-BE49-F238E27FC236}">
                  <a16:creationId xmlns:a16="http://schemas.microsoft.com/office/drawing/2014/main" id="{ACB41E0D-E9F3-F3F7-4749-3D0A4385A330}"/>
                </a:ext>
              </a:extLst>
            </p:cNvPr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55" name="Google Shape;255;p15">
              <a:extLst>
                <a:ext uri="{FF2B5EF4-FFF2-40B4-BE49-F238E27FC236}">
                  <a16:creationId xmlns:a16="http://schemas.microsoft.com/office/drawing/2014/main" id="{A2CF6AE0-8392-448F-509C-B8A3D7D25ED7}"/>
                </a:ext>
              </a:extLst>
            </p:cNvPr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56" name="Google Shape;256;p15">
              <a:extLst>
                <a:ext uri="{FF2B5EF4-FFF2-40B4-BE49-F238E27FC236}">
                  <a16:creationId xmlns:a16="http://schemas.microsoft.com/office/drawing/2014/main" id="{F7D2F0B9-DFC3-79DD-D341-C2ED6B4C6BE2}"/>
                </a:ext>
              </a:extLst>
            </p:cNvPr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57" name="Google Shape;257;p15">
              <a:extLst>
                <a:ext uri="{FF2B5EF4-FFF2-40B4-BE49-F238E27FC236}">
                  <a16:creationId xmlns:a16="http://schemas.microsoft.com/office/drawing/2014/main" id="{F0F9533F-F14F-B401-77A7-8C01DC07841D}"/>
                </a:ext>
              </a:extLst>
            </p:cNvPr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58" name="Google Shape;258;p15">
              <a:extLst>
                <a:ext uri="{FF2B5EF4-FFF2-40B4-BE49-F238E27FC236}">
                  <a16:creationId xmlns:a16="http://schemas.microsoft.com/office/drawing/2014/main" id="{A789A560-6C05-766F-8B0C-DA2B5D09E433}"/>
                </a:ext>
              </a:extLst>
            </p:cNvPr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59" name="Google Shape;259;p15">
              <a:extLst>
                <a:ext uri="{FF2B5EF4-FFF2-40B4-BE49-F238E27FC236}">
                  <a16:creationId xmlns:a16="http://schemas.microsoft.com/office/drawing/2014/main" id="{FBBEB223-A4F2-C899-0ED0-CBEFFFC4F6ED}"/>
                </a:ext>
              </a:extLst>
            </p:cNvPr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60" name="Google Shape;260;p15">
              <a:extLst>
                <a:ext uri="{FF2B5EF4-FFF2-40B4-BE49-F238E27FC236}">
                  <a16:creationId xmlns:a16="http://schemas.microsoft.com/office/drawing/2014/main" id="{1E0F4A53-F32B-27EC-9CFA-6A2C62A07CB0}"/>
                </a:ext>
              </a:extLst>
            </p:cNvPr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61" name="Google Shape;261;p15">
              <a:extLst>
                <a:ext uri="{FF2B5EF4-FFF2-40B4-BE49-F238E27FC236}">
                  <a16:creationId xmlns:a16="http://schemas.microsoft.com/office/drawing/2014/main" id="{090B091C-7AD0-D349-B28B-01F116C0D6D7}"/>
                </a:ext>
              </a:extLst>
            </p:cNvPr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62" name="Google Shape;262;p15">
              <a:extLst>
                <a:ext uri="{FF2B5EF4-FFF2-40B4-BE49-F238E27FC236}">
                  <a16:creationId xmlns:a16="http://schemas.microsoft.com/office/drawing/2014/main" id="{B5A1D8A1-ED41-1970-EDBE-C8B4C4AD7BBC}"/>
                </a:ext>
              </a:extLst>
            </p:cNvPr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63" name="Google Shape;263;p15">
              <a:extLst>
                <a:ext uri="{FF2B5EF4-FFF2-40B4-BE49-F238E27FC236}">
                  <a16:creationId xmlns:a16="http://schemas.microsoft.com/office/drawing/2014/main" id="{9628A3C1-108A-75C5-1A49-3BC635091D2B}"/>
                </a:ext>
              </a:extLst>
            </p:cNvPr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64" name="Google Shape;264;p15">
              <a:extLst>
                <a:ext uri="{FF2B5EF4-FFF2-40B4-BE49-F238E27FC236}">
                  <a16:creationId xmlns:a16="http://schemas.microsoft.com/office/drawing/2014/main" id="{C64810D0-D36F-EF67-4FCD-5E8AE8D4EC65}"/>
                </a:ext>
              </a:extLst>
            </p:cNvPr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65" name="Google Shape;265;p15">
              <a:extLst>
                <a:ext uri="{FF2B5EF4-FFF2-40B4-BE49-F238E27FC236}">
                  <a16:creationId xmlns:a16="http://schemas.microsoft.com/office/drawing/2014/main" id="{F01C09E3-FD1F-ED09-57AA-9B893AC139FE}"/>
                </a:ext>
              </a:extLst>
            </p:cNvPr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66" name="Google Shape;266;p15">
              <a:extLst>
                <a:ext uri="{FF2B5EF4-FFF2-40B4-BE49-F238E27FC236}">
                  <a16:creationId xmlns:a16="http://schemas.microsoft.com/office/drawing/2014/main" id="{C5FF545D-B7AE-EB0C-46A2-BB5ADFE3B9A9}"/>
                </a:ext>
              </a:extLst>
            </p:cNvPr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67" name="Google Shape;267;p15">
              <a:extLst>
                <a:ext uri="{FF2B5EF4-FFF2-40B4-BE49-F238E27FC236}">
                  <a16:creationId xmlns:a16="http://schemas.microsoft.com/office/drawing/2014/main" id="{7EF217B9-0162-65D3-8B53-18CC8C9BE702}"/>
                </a:ext>
              </a:extLst>
            </p:cNvPr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68" name="Google Shape;268;p15">
              <a:extLst>
                <a:ext uri="{FF2B5EF4-FFF2-40B4-BE49-F238E27FC236}">
                  <a16:creationId xmlns:a16="http://schemas.microsoft.com/office/drawing/2014/main" id="{5E1622D9-EBBD-4ABC-B12E-73E3E4AAAEAB}"/>
                </a:ext>
              </a:extLst>
            </p:cNvPr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69" name="Google Shape;269;p15">
              <a:extLst>
                <a:ext uri="{FF2B5EF4-FFF2-40B4-BE49-F238E27FC236}">
                  <a16:creationId xmlns:a16="http://schemas.microsoft.com/office/drawing/2014/main" id="{21686D5A-FE61-983B-A02B-D1BAC812F018}"/>
                </a:ext>
              </a:extLst>
            </p:cNvPr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70" name="Google Shape;270;p15">
              <a:extLst>
                <a:ext uri="{FF2B5EF4-FFF2-40B4-BE49-F238E27FC236}">
                  <a16:creationId xmlns:a16="http://schemas.microsoft.com/office/drawing/2014/main" id="{E4F65826-CACA-6003-5EDA-AA9B569DC3B8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71" name="Google Shape;271;p15">
              <a:extLst>
                <a:ext uri="{FF2B5EF4-FFF2-40B4-BE49-F238E27FC236}">
                  <a16:creationId xmlns:a16="http://schemas.microsoft.com/office/drawing/2014/main" id="{46E6868B-4298-9BF4-6CA1-EC2EC83EB66C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72" name="Google Shape;272;p15">
              <a:extLst>
                <a:ext uri="{FF2B5EF4-FFF2-40B4-BE49-F238E27FC236}">
                  <a16:creationId xmlns:a16="http://schemas.microsoft.com/office/drawing/2014/main" id="{EBB873A2-5FAB-D1E1-9311-5E7AA6C93212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73" name="Google Shape;273;p15">
              <a:extLst>
                <a:ext uri="{FF2B5EF4-FFF2-40B4-BE49-F238E27FC236}">
                  <a16:creationId xmlns:a16="http://schemas.microsoft.com/office/drawing/2014/main" id="{3DB53C69-0979-5266-4658-A7F8BA53CB82}"/>
                </a:ext>
              </a:extLst>
            </p:cNvPr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74" name="Google Shape;274;p15">
              <a:extLst>
                <a:ext uri="{FF2B5EF4-FFF2-40B4-BE49-F238E27FC236}">
                  <a16:creationId xmlns:a16="http://schemas.microsoft.com/office/drawing/2014/main" id="{665F0E97-13BF-2A9F-3D42-A3B439E61FB7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75" name="Google Shape;275;p15">
              <a:extLst>
                <a:ext uri="{FF2B5EF4-FFF2-40B4-BE49-F238E27FC236}">
                  <a16:creationId xmlns:a16="http://schemas.microsoft.com/office/drawing/2014/main" id="{E9076836-CA0D-6BD4-ADCC-9DA39AB21792}"/>
                </a:ext>
              </a:extLst>
            </p:cNvPr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76" name="Google Shape;276;p15">
              <a:extLst>
                <a:ext uri="{FF2B5EF4-FFF2-40B4-BE49-F238E27FC236}">
                  <a16:creationId xmlns:a16="http://schemas.microsoft.com/office/drawing/2014/main" id="{CF2B2756-CF0D-4495-DE9B-BEB0C30A45B4}"/>
                </a:ext>
              </a:extLst>
            </p:cNvPr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77" name="Google Shape;277;p15">
              <a:extLst>
                <a:ext uri="{FF2B5EF4-FFF2-40B4-BE49-F238E27FC236}">
                  <a16:creationId xmlns:a16="http://schemas.microsoft.com/office/drawing/2014/main" id="{DC6D829A-E3F8-DAB2-132E-6A0B38D047A9}"/>
                </a:ext>
              </a:extLst>
            </p:cNvPr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78" name="Google Shape;278;p15">
              <a:extLst>
                <a:ext uri="{FF2B5EF4-FFF2-40B4-BE49-F238E27FC236}">
                  <a16:creationId xmlns:a16="http://schemas.microsoft.com/office/drawing/2014/main" id="{F06852B2-98F2-1A56-71EB-D92905C24388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79" name="Google Shape;279;p15">
              <a:extLst>
                <a:ext uri="{FF2B5EF4-FFF2-40B4-BE49-F238E27FC236}">
                  <a16:creationId xmlns:a16="http://schemas.microsoft.com/office/drawing/2014/main" id="{9EB395AC-7FF5-FC50-AD11-A141242DAA0F}"/>
                </a:ext>
              </a:extLst>
            </p:cNvPr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80" name="Google Shape;280;p15">
              <a:extLst>
                <a:ext uri="{FF2B5EF4-FFF2-40B4-BE49-F238E27FC236}">
                  <a16:creationId xmlns:a16="http://schemas.microsoft.com/office/drawing/2014/main" id="{FB8E6D1F-8638-B0E0-1545-313BF4947E81}"/>
                </a:ext>
              </a:extLst>
            </p:cNvPr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81" name="Google Shape;281;p15">
              <a:extLst>
                <a:ext uri="{FF2B5EF4-FFF2-40B4-BE49-F238E27FC236}">
                  <a16:creationId xmlns:a16="http://schemas.microsoft.com/office/drawing/2014/main" id="{67A68107-CB38-C293-273B-387381128AE8}"/>
                </a:ext>
              </a:extLst>
            </p:cNvPr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82" name="Google Shape;282;p15">
              <a:extLst>
                <a:ext uri="{FF2B5EF4-FFF2-40B4-BE49-F238E27FC236}">
                  <a16:creationId xmlns:a16="http://schemas.microsoft.com/office/drawing/2014/main" id="{B48452A6-1B5B-F542-4489-884F54725C82}"/>
                </a:ext>
              </a:extLst>
            </p:cNvPr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83" name="Google Shape;283;p15">
              <a:extLst>
                <a:ext uri="{FF2B5EF4-FFF2-40B4-BE49-F238E27FC236}">
                  <a16:creationId xmlns:a16="http://schemas.microsoft.com/office/drawing/2014/main" id="{5178A393-4E04-28C4-76CA-91AB165CEFEE}"/>
                </a:ext>
              </a:extLst>
            </p:cNvPr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84" name="Google Shape;284;p15">
              <a:extLst>
                <a:ext uri="{FF2B5EF4-FFF2-40B4-BE49-F238E27FC236}">
                  <a16:creationId xmlns:a16="http://schemas.microsoft.com/office/drawing/2014/main" id="{A1E31542-0A18-C85F-D4BA-7F314B3F1BE7}"/>
                </a:ext>
              </a:extLst>
            </p:cNvPr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85" name="Google Shape;285;p15">
              <a:extLst>
                <a:ext uri="{FF2B5EF4-FFF2-40B4-BE49-F238E27FC236}">
                  <a16:creationId xmlns:a16="http://schemas.microsoft.com/office/drawing/2014/main" id="{72AB58BB-C5CB-6CAA-79BB-9528E90C66AC}"/>
                </a:ext>
              </a:extLst>
            </p:cNvPr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86" name="Google Shape;286;p15">
              <a:extLst>
                <a:ext uri="{FF2B5EF4-FFF2-40B4-BE49-F238E27FC236}">
                  <a16:creationId xmlns:a16="http://schemas.microsoft.com/office/drawing/2014/main" id="{30724A44-7979-A050-B16E-3C082980A159}"/>
                </a:ext>
              </a:extLst>
            </p:cNvPr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87" name="Google Shape;287;p15">
              <a:extLst>
                <a:ext uri="{FF2B5EF4-FFF2-40B4-BE49-F238E27FC236}">
                  <a16:creationId xmlns:a16="http://schemas.microsoft.com/office/drawing/2014/main" id="{BE950E0D-FB88-FDE4-D000-2D37ADCFF13F}"/>
                </a:ext>
              </a:extLst>
            </p:cNvPr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88" name="Google Shape;288;p15">
              <a:extLst>
                <a:ext uri="{FF2B5EF4-FFF2-40B4-BE49-F238E27FC236}">
                  <a16:creationId xmlns:a16="http://schemas.microsoft.com/office/drawing/2014/main" id="{9A74C087-B35E-5F39-2BB6-25927568175C}"/>
                </a:ext>
              </a:extLst>
            </p:cNvPr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89" name="Google Shape;289;p15">
              <a:extLst>
                <a:ext uri="{FF2B5EF4-FFF2-40B4-BE49-F238E27FC236}">
                  <a16:creationId xmlns:a16="http://schemas.microsoft.com/office/drawing/2014/main" id="{ABBEE19C-2836-97D4-0359-8BD3EC738775}"/>
                </a:ext>
              </a:extLst>
            </p:cNvPr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90" name="Google Shape;290;p15">
              <a:extLst>
                <a:ext uri="{FF2B5EF4-FFF2-40B4-BE49-F238E27FC236}">
                  <a16:creationId xmlns:a16="http://schemas.microsoft.com/office/drawing/2014/main" id="{B73762F3-EE93-2264-EB01-DD98F16CC846}"/>
                </a:ext>
              </a:extLst>
            </p:cNvPr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91" name="Google Shape;291;p15">
              <a:extLst>
                <a:ext uri="{FF2B5EF4-FFF2-40B4-BE49-F238E27FC236}">
                  <a16:creationId xmlns:a16="http://schemas.microsoft.com/office/drawing/2014/main" id="{589C0ED7-2ECC-76D2-D948-E5FFBB037A0B}"/>
                </a:ext>
              </a:extLst>
            </p:cNvPr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92" name="Google Shape;292;p15">
              <a:extLst>
                <a:ext uri="{FF2B5EF4-FFF2-40B4-BE49-F238E27FC236}">
                  <a16:creationId xmlns:a16="http://schemas.microsoft.com/office/drawing/2014/main" id="{BC6E9E8C-E6A7-6238-A9BE-19F868EC0542}"/>
                </a:ext>
              </a:extLst>
            </p:cNvPr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93" name="Google Shape;293;p15">
              <a:extLst>
                <a:ext uri="{FF2B5EF4-FFF2-40B4-BE49-F238E27FC236}">
                  <a16:creationId xmlns:a16="http://schemas.microsoft.com/office/drawing/2014/main" id="{60FC092D-FDDA-B3EA-E361-5BFECBE0D623}"/>
                </a:ext>
              </a:extLst>
            </p:cNvPr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94" name="Google Shape;294;p15">
              <a:extLst>
                <a:ext uri="{FF2B5EF4-FFF2-40B4-BE49-F238E27FC236}">
                  <a16:creationId xmlns:a16="http://schemas.microsoft.com/office/drawing/2014/main" id="{373EF3CC-F1D4-692C-47F0-DB82FCEEB70F}"/>
                </a:ext>
              </a:extLst>
            </p:cNvPr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95" name="Google Shape;295;p15">
              <a:extLst>
                <a:ext uri="{FF2B5EF4-FFF2-40B4-BE49-F238E27FC236}">
                  <a16:creationId xmlns:a16="http://schemas.microsoft.com/office/drawing/2014/main" id="{0A648576-8204-39CD-5BE7-2946C527B837}"/>
                </a:ext>
              </a:extLst>
            </p:cNvPr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96" name="Google Shape;296;p15">
              <a:extLst>
                <a:ext uri="{FF2B5EF4-FFF2-40B4-BE49-F238E27FC236}">
                  <a16:creationId xmlns:a16="http://schemas.microsoft.com/office/drawing/2014/main" id="{B8DB17E4-38EA-8018-8288-5AB2EFFC910C}"/>
                </a:ext>
              </a:extLst>
            </p:cNvPr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97" name="Google Shape;297;p15">
              <a:extLst>
                <a:ext uri="{FF2B5EF4-FFF2-40B4-BE49-F238E27FC236}">
                  <a16:creationId xmlns:a16="http://schemas.microsoft.com/office/drawing/2014/main" id="{853B34D1-F576-5B3E-987E-D6895F38A2A8}"/>
                </a:ext>
              </a:extLst>
            </p:cNvPr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98" name="Google Shape;298;p15">
              <a:extLst>
                <a:ext uri="{FF2B5EF4-FFF2-40B4-BE49-F238E27FC236}">
                  <a16:creationId xmlns:a16="http://schemas.microsoft.com/office/drawing/2014/main" id="{EEA45DA1-ACFE-91BD-760E-56B20DBD7266}"/>
                </a:ext>
              </a:extLst>
            </p:cNvPr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299" name="Google Shape;299;p15">
              <a:extLst>
                <a:ext uri="{FF2B5EF4-FFF2-40B4-BE49-F238E27FC236}">
                  <a16:creationId xmlns:a16="http://schemas.microsoft.com/office/drawing/2014/main" id="{8B6740BB-5795-289F-D73C-024B7351CD9D}"/>
                </a:ext>
              </a:extLst>
            </p:cNvPr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00" name="Google Shape;300;p15">
              <a:extLst>
                <a:ext uri="{FF2B5EF4-FFF2-40B4-BE49-F238E27FC236}">
                  <a16:creationId xmlns:a16="http://schemas.microsoft.com/office/drawing/2014/main" id="{920B7B03-1368-5F78-B307-15819E11619A}"/>
                </a:ext>
              </a:extLst>
            </p:cNvPr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01" name="Google Shape;301;p15">
              <a:extLst>
                <a:ext uri="{FF2B5EF4-FFF2-40B4-BE49-F238E27FC236}">
                  <a16:creationId xmlns:a16="http://schemas.microsoft.com/office/drawing/2014/main" id="{5B13334A-02A9-3F1B-0C08-495901903325}"/>
                </a:ext>
              </a:extLst>
            </p:cNvPr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02" name="Google Shape;302;p15">
              <a:extLst>
                <a:ext uri="{FF2B5EF4-FFF2-40B4-BE49-F238E27FC236}">
                  <a16:creationId xmlns:a16="http://schemas.microsoft.com/office/drawing/2014/main" id="{F4425AAA-2258-88D0-A5A2-8FF774621489}"/>
                </a:ext>
              </a:extLst>
            </p:cNvPr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03" name="Google Shape;303;p15">
              <a:extLst>
                <a:ext uri="{FF2B5EF4-FFF2-40B4-BE49-F238E27FC236}">
                  <a16:creationId xmlns:a16="http://schemas.microsoft.com/office/drawing/2014/main" id="{49668AB3-090F-BFE1-CCED-652CE1544211}"/>
                </a:ext>
              </a:extLst>
            </p:cNvPr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04" name="Google Shape;304;p15">
              <a:extLst>
                <a:ext uri="{FF2B5EF4-FFF2-40B4-BE49-F238E27FC236}">
                  <a16:creationId xmlns:a16="http://schemas.microsoft.com/office/drawing/2014/main" id="{2B4C2E1F-1BC3-1BCC-32DE-E000756C3B31}"/>
                </a:ext>
              </a:extLst>
            </p:cNvPr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05" name="Google Shape;305;p15">
              <a:extLst>
                <a:ext uri="{FF2B5EF4-FFF2-40B4-BE49-F238E27FC236}">
                  <a16:creationId xmlns:a16="http://schemas.microsoft.com/office/drawing/2014/main" id="{759AC5FB-66FC-DFD7-C466-0FB2A9F5C7BA}"/>
                </a:ext>
              </a:extLst>
            </p:cNvPr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06" name="Google Shape;306;p15">
              <a:extLst>
                <a:ext uri="{FF2B5EF4-FFF2-40B4-BE49-F238E27FC236}">
                  <a16:creationId xmlns:a16="http://schemas.microsoft.com/office/drawing/2014/main" id="{88DA41D1-8957-9191-2D26-D3C3A57E001C}"/>
                </a:ext>
              </a:extLst>
            </p:cNvPr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07" name="Google Shape;307;p15">
              <a:extLst>
                <a:ext uri="{FF2B5EF4-FFF2-40B4-BE49-F238E27FC236}">
                  <a16:creationId xmlns:a16="http://schemas.microsoft.com/office/drawing/2014/main" id="{5C0B5598-76F0-EAC1-419B-705BAC4062A4}"/>
                </a:ext>
              </a:extLst>
            </p:cNvPr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08" name="Google Shape;308;p15">
              <a:extLst>
                <a:ext uri="{FF2B5EF4-FFF2-40B4-BE49-F238E27FC236}">
                  <a16:creationId xmlns:a16="http://schemas.microsoft.com/office/drawing/2014/main" id="{D0FD213D-FDF9-50E1-C60F-06BB95CD0DEB}"/>
                </a:ext>
              </a:extLst>
            </p:cNvPr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09" name="Google Shape;309;p15">
              <a:extLst>
                <a:ext uri="{FF2B5EF4-FFF2-40B4-BE49-F238E27FC236}">
                  <a16:creationId xmlns:a16="http://schemas.microsoft.com/office/drawing/2014/main" id="{87531F11-F411-7D0D-9465-AAF1285EBA34}"/>
                </a:ext>
              </a:extLst>
            </p:cNvPr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10" name="Google Shape;310;p15">
              <a:extLst>
                <a:ext uri="{FF2B5EF4-FFF2-40B4-BE49-F238E27FC236}">
                  <a16:creationId xmlns:a16="http://schemas.microsoft.com/office/drawing/2014/main" id="{5DCF8AE9-734C-787A-F246-E440D9C64EBE}"/>
                </a:ext>
              </a:extLst>
            </p:cNvPr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11" name="Google Shape;311;p15">
              <a:extLst>
                <a:ext uri="{FF2B5EF4-FFF2-40B4-BE49-F238E27FC236}">
                  <a16:creationId xmlns:a16="http://schemas.microsoft.com/office/drawing/2014/main" id="{923FBB4C-07FC-2DC3-DF00-2BE8AB678123}"/>
                </a:ext>
              </a:extLst>
            </p:cNvPr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12" name="Google Shape;312;p15">
              <a:extLst>
                <a:ext uri="{FF2B5EF4-FFF2-40B4-BE49-F238E27FC236}">
                  <a16:creationId xmlns:a16="http://schemas.microsoft.com/office/drawing/2014/main" id="{FC71BEE2-C8B4-9477-80ED-5E93843941D1}"/>
                </a:ext>
              </a:extLst>
            </p:cNvPr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13" name="Google Shape;313;p15">
              <a:extLst>
                <a:ext uri="{FF2B5EF4-FFF2-40B4-BE49-F238E27FC236}">
                  <a16:creationId xmlns:a16="http://schemas.microsoft.com/office/drawing/2014/main" id="{07A0C833-3206-216B-C59E-846B62FD0BC8}"/>
                </a:ext>
              </a:extLst>
            </p:cNvPr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14" name="Google Shape;314;p15">
              <a:extLst>
                <a:ext uri="{FF2B5EF4-FFF2-40B4-BE49-F238E27FC236}">
                  <a16:creationId xmlns:a16="http://schemas.microsoft.com/office/drawing/2014/main" id="{92A9C1FF-2FCE-BE07-1323-4097F1EC4F5C}"/>
                </a:ext>
              </a:extLst>
            </p:cNvPr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15" name="Google Shape;315;p15">
              <a:extLst>
                <a:ext uri="{FF2B5EF4-FFF2-40B4-BE49-F238E27FC236}">
                  <a16:creationId xmlns:a16="http://schemas.microsoft.com/office/drawing/2014/main" id="{CB0373C5-01C9-9CB2-4A2A-B0186238A915}"/>
                </a:ext>
              </a:extLst>
            </p:cNvPr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16" name="Google Shape;316;p15">
              <a:extLst>
                <a:ext uri="{FF2B5EF4-FFF2-40B4-BE49-F238E27FC236}">
                  <a16:creationId xmlns:a16="http://schemas.microsoft.com/office/drawing/2014/main" id="{9BEE5209-813E-5705-2999-4292EA52B7EF}"/>
                </a:ext>
              </a:extLst>
            </p:cNvPr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17" name="Google Shape;317;p15">
              <a:extLst>
                <a:ext uri="{FF2B5EF4-FFF2-40B4-BE49-F238E27FC236}">
                  <a16:creationId xmlns:a16="http://schemas.microsoft.com/office/drawing/2014/main" id="{0D1CBD0B-46ED-87F3-82EB-8E932020BDF9}"/>
                </a:ext>
              </a:extLst>
            </p:cNvPr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18" name="Google Shape;318;p15">
              <a:extLst>
                <a:ext uri="{FF2B5EF4-FFF2-40B4-BE49-F238E27FC236}">
                  <a16:creationId xmlns:a16="http://schemas.microsoft.com/office/drawing/2014/main" id="{81004B10-1731-9B13-2B7D-EB15199B2FB9}"/>
                </a:ext>
              </a:extLst>
            </p:cNvPr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19" name="Google Shape;319;p15">
              <a:extLst>
                <a:ext uri="{FF2B5EF4-FFF2-40B4-BE49-F238E27FC236}">
                  <a16:creationId xmlns:a16="http://schemas.microsoft.com/office/drawing/2014/main" id="{BDFEEF81-6B38-D7CD-C731-0D8FA4A2EE66}"/>
                </a:ext>
              </a:extLst>
            </p:cNvPr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20" name="Google Shape;320;p15">
              <a:extLst>
                <a:ext uri="{FF2B5EF4-FFF2-40B4-BE49-F238E27FC236}">
                  <a16:creationId xmlns:a16="http://schemas.microsoft.com/office/drawing/2014/main" id="{F3B54919-CDF8-FCA2-8590-97ECE65BCDF6}"/>
                </a:ext>
              </a:extLst>
            </p:cNvPr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21" name="Google Shape;321;p15">
              <a:extLst>
                <a:ext uri="{FF2B5EF4-FFF2-40B4-BE49-F238E27FC236}">
                  <a16:creationId xmlns:a16="http://schemas.microsoft.com/office/drawing/2014/main" id="{9CB25776-70FF-3260-C306-2763829D6519}"/>
                </a:ext>
              </a:extLst>
            </p:cNvPr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22" name="Google Shape;322;p15">
              <a:extLst>
                <a:ext uri="{FF2B5EF4-FFF2-40B4-BE49-F238E27FC236}">
                  <a16:creationId xmlns:a16="http://schemas.microsoft.com/office/drawing/2014/main" id="{70653FA2-57BD-3B52-F6A0-96224AEE3512}"/>
                </a:ext>
              </a:extLst>
            </p:cNvPr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23" name="Google Shape;323;p15">
              <a:extLst>
                <a:ext uri="{FF2B5EF4-FFF2-40B4-BE49-F238E27FC236}">
                  <a16:creationId xmlns:a16="http://schemas.microsoft.com/office/drawing/2014/main" id="{8A997783-C601-F96E-CC5D-193407808F61}"/>
                </a:ext>
              </a:extLst>
            </p:cNvPr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24" name="Google Shape;324;p15">
              <a:extLst>
                <a:ext uri="{FF2B5EF4-FFF2-40B4-BE49-F238E27FC236}">
                  <a16:creationId xmlns:a16="http://schemas.microsoft.com/office/drawing/2014/main" id="{8CA71FC3-933A-4A27-358D-D926F145FAE0}"/>
                </a:ext>
              </a:extLst>
            </p:cNvPr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25" name="Google Shape;325;p15">
              <a:extLst>
                <a:ext uri="{FF2B5EF4-FFF2-40B4-BE49-F238E27FC236}">
                  <a16:creationId xmlns:a16="http://schemas.microsoft.com/office/drawing/2014/main" id="{540BCB6F-F976-3A8C-5AC9-31D898368693}"/>
                </a:ext>
              </a:extLst>
            </p:cNvPr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26" name="Google Shape;326;p15">
              <a:extLst>
                <a:ext uri="{FF2B5EF4-FFF2-40B4-BE49-F238E27FC236}">
                  <a16:creationId xmlns:a16="http://schemas.microsoft.com/office/drawing/2014/main" id="{EE75633B-43A0-21EB-2919-ACB8626C1628}"/>
                </a:ext>
              </a:extLst>
            </p:cNvPr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27" name="Google Shape;327;p15">
              <a:extLst>
                <a:ext uri="{FF2B5EF4-FFF2-40B4-BE49-F238E27FC236}">
                  <a16:creationId xmlns:a16="http://schemas.microsoft.com/office/drawing/2014/main" id="{04951685-9F0B-0281-CD16-563460822970}"/>
                </a:ext>
              </a:extLst>
            </p:cNvPr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28" name="Google Shape;328;p15">
              <a:extLst>
                <a:ext uri="{FF2B5EF4-FFF2-40B4-BE49-F238E27FC236}">
                  <a16:creationId xmlns:a16="http://schemas.microsoft.com/office/drawing/2014/main" id="{CA69CB96-1070-4E0D-DC83-14F3217CF192}"/>
                </a:ext>
              </a:extLst>
            </p:cNvPr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29" name="Google Shape;329;p15">
              <a:extLst>
                <a:ext uri="{FF2B5EF4-FFF2-40B4-BE49-F238E27FC236}">
                  <a16:creationId xmlns:a16="http://schemas.microsoft.com/office/drawing/2014/main" id="{C7ADE7F9-6067-941F-923B-E2D8919E1C8C}"/>
                </a:ext>
              </a:extLst>
            </p:cNvPr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30" name="Google Shape;330;p15">
              <a:extLst>
                <a:ext uri="{FF2B5EF4-FFF2-40B4-BE49-F238E27FC236}">
                  <a16:creationId xmlns:a16="http://schemas.microsoft.com/office/drawing/2014/main" id="{DFF633F3-D721-F3D1-D9DF-355AA1825572}"/>
                </a:ext>
              </a:extLst>
            </p:cNvPr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31" name="Google Shape;331;p15">
              <a:extLst>
                <a:ext uri="{FF2B5EF4-FFF2-40B4-BE49-F238E27FC236}">
                  <a16:creationId xmlns:a16="http://schemas.microsoft.com/office/drawing/2014/main" id="{6CD02D1C-EED2-66C5-CC08-B8AEDC0D95C0}"/>
                </a:ext>
              </a:extLst>
            </p:cNvPr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32" name="Google Shape;332;p15">
              <a:extLst>
                <a:ext uri="{FF2B5EF4-FFF2-40B4-BE49-F238E27FC236}">
                  <a16:creationId xmlns:a16="http://schemas.microsoft.com/office/drawing/2014/main" id="{E73B867D-2EC6-DB10-840D-D2400AC18D91}"/>
                </a:ext>
              </a:extLst>
            </p:cNvPr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33" name="Google Shape;333;p15">
              <a:extLst>
                <a:ext uri="{FF2B5EF4-FFF2-40B4-BE49-F238E27FC236}">
                  <a16:creationId xmlns:a16="http://schemas.microsoft.com/office/drawing/2014/main" id="{0628C7A2-20AF-9148-8B30-BF73CD40A0AE}"/>
                </a:ext>
              </a:extLst>
            </p:cNvPr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34" name="Google Shape;334;p15">
              <a:extLst>
                <a:ext uri="{FF2B5EF4-FFF2-40B4-BE49-F238E27FC236}">
                  <a16:creationId xmlns:a16="http://schemas.microsoft.com/office/drawing/2014/main" id="{F77B6C7E-5C2B-9B90-18FD-456912406A07}"/>
                </a:ext>
              </a:extLst>
            </p:cNvPr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35" name="Google Shape;335;p15">
              <a:extLst>
                <a:ext uri="{FF2B5EF4-FFF2-40B4-BE49-F238E27FC236}">
                  <a16:creationId xmlns:a16="http://schemas.microsoft.com/office/drawing/2014/main" id="{F6351D80-45EA-01A9-BA88-DEF9C64AEFB2}"/>
                </a:ext>
              </a:extLst>
            </p:cNvPr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36" name="Google Shape;336;p15">
              <a:extLst>
                <a:ext uri="{FF2B5EF4-FFF2-40B4-BE49-F238E27FC236}">
                  <a16:creationId xmlns:a16="http://schemas.microsoft.com/office/drawing/2014/main" id="{D3A793EE-3704-0337-A261-55D0CF0DCF60}"/>
                </a:ext>
              </a:extLst>
            </p:cNvPr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37" name="Google Shape;337;p15">
              <a:extLst>
                <a:ext uri="{FF2B5EF4-FFF2-40B4-BE49-F238E27FC236}">
                  <a16:creationId xmlns:a16="http://schemas.microsoft.com/office/drawing/2014/main" id="{1C8C3735-6094-5F53-0C92-E7E55944BBB3}"/>
                </a:ext>
              </a:extLst>
            </p:cNvPr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38" name="Google Shape;338;p15">
              <a:extLst>
                <a:ext uri="{FF2B5EF4-FFF2-40B4-BE49-F238E27FC236}">
                  <a16:creationId xmlns:a16="http://schemas.microsoft.com/office/drawing/2014/main" id="{B569EDCA-9D53-3E16-83F6-AE18994A6E41}"/>
                </a:ext>
              </a:extLst>
            </p:cNvPr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39" name="Google Shape;339;p15">
              <a:extLst>
                <a:ext uri="{FF2B5EF4-FFF2-40B4-BE49-F238E27FC236}">
                  <a16:creationId xmlns:a16="http://schemas.microsoft.com/office/drawing/2014/main" id="{0D958948-7B96-FDA5-431E-C60DAA0934E2}"/>
                </a:ext>
              </a:extLst>
            </p:cNvPr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40" name="Google Shape;340;p15">
              <a:extLst>
                <a:ext uri="{FF2B5EF4-FFF2-40B4-BE49-F238E27FC236}">
                  <a16:creationId xmlns:a16="http://schemas.microsoft.com/office/drawing/2014/main" id="{6F966B6E-4EE3-7B5E-FAE1-E204021993B0}"/>
                </a:ext>
              </a:extLst>
            </p:cNvPr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41" name="Google Shape;341;p15">
              <a:extLst>
                <a:ext uri="{FF2B5EF4-FFF2-40B4-BE49-F238E27FC236}">
                  <a16:creationId xmlns:a16="http://schemas.microsoft.com/office/drawing/2014/main" id="{D897FA53-0311-4C8B-3D4D-1ED5D3E221B4}"/>
                </a:ext>
              </a:extLst>
            </p:cNvPr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42" name="Google Shape;342;p15">
              <a:extLst>
                <a:ext uri="{FF2B5EF4-FFF2-40B4-BE49-F238E27FC236}">
                  <a16:creationId xmlns:a16="http://schemas.microsoft.com/office/drawing/2014/main" id="{96051CBB-83F4-DD2B-40B6-078F0A4362E4}"/>
                </a:ext>
              </a:extLst>
            </p:cNvPr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43" name="Google Shape;343;p15">
              <a:extLst>
                <a:ext uri="{FF2B5EF4-FFF2-40B4-BE49-F238E27FC236}">
                  <a16:creationId xmlns:a16="http://schemas.microsoft.com/office/drawing/2014/main" id="{7D37E372-B813-DB0B-2EF1-8BF6B0CCC84D}"/>
                </a:ext>
              </a:extLst>
            </p:cNvPr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44" name="Google Shape;344;p15">
              <a:extLst>
                <a:ext uri="{FF2B5EF4-FFF2-40B4-BE49-F238E27FC236}">
                  <a16:creationId xmlns:a16="http://schemas.microsoft.com/office/drawing/2014/main" id="{2AA92E88-8DFA-4BD6-C519-EB07979F0A56}"/>
                </a:ext>
              </a:extLst>
            </p:cNvPr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45" name="Google Shape;345;p15">
              <a:extLst>
                <a:ext uri="{FF2B5EF4-FFF2-40B4-BE49-F238E27FC236}">
                  <a16:creationId xmlns:a16="http://schemas.microsoft.com/office/drawing/2014/main" id="{C6E14FF1-1600-57F6-3F7B-6EA0E8BCC5C0}"/>
                </a:ext>
              </a:extLst>
            </p:cNvPr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46" name="Google Shape;346;p15">
              <a:extLst>
                <a:ext uri="{FF2B5EF4-FFF2-40B4-BE49-F238E27FC236}">
                  <a16:creationId xmlns:a16="http://schemas.microsoft.com/office/drawing/2014/main" id="{BBBEBE26-3A53-FE90-C3C8-99F454D9D562}"/>
                </a:ext>
              </a:extLst>
            </p:cNvPr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47" name="Google Shape;347;p15">
              <a:extLst>
                <a:ext uri="{FF2B5EF4-FFF2-40B4-BE49-F238E27FC236}">
                  <a16:creationId xmlns:a16="http://schemas.microsoft.com/office/drawing/2014/main" id="{18A4D3A9-57D0-DBD5-A5B4-7C27AA5E6DFF}"/>
                </a:ext>
              </a:extLst>
            </p:cNvPr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48" name="Google Shape;348;p15">
              <a:extLst>
                <a:ext uri="{FF2B5EF4-FFF2-40B4-BE49-F238E27FC236}">
                  <a16:creationId xmlns:a16="http://schemas.microsoft.com/office/drawing/2014/main" id="{5845D33B-EBA0-F289-9A1B-8C3F3E765CEF}"/>
                </a:ext>
              </a:extLst>
            </p:cNvPr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49" name="Google Shape;349;p15">
              <a:extLst>
                <a:ext uri="{FF2B5EF4-FFF2-40B4-BE49-F238E27FC236}">
                  <a16:creationId xmlns:a16="http://schemas.microsoft.com/office/drawing/2014/main" id="{31C85841-C924-7DEA-A414-35443A8A798B}"/>
                </a:ext>
              </a:extLst>
            </p:cNvPr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50" name="Google Shape;350;p15">
              <a:extLst>
                <a:ext uri="{FF2B5EF4-FFF2-40B4-BE49-F238E27FC236}">
                  <a16:creationId xmlns:a16="http://schemas.microsoft.com/office/drawing/2014/main" id="{666B3DD9-9374-FCDC-070F-BAF93A9434C0}"/>
                </a:ext>
              </a:extLst>
            </p:cNvPr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51" name="Google Shape;351;p15">
              <a:extLst>
                <a:ext uri="{FF2B5EF4-FFF2-40B4-BE49-F238E27FC236}">
                  <a16:creationId xmlns:a16="http://schemas.microsoft.com/office/drawing/2014/main" id="{60513737-AED2-BCAA-1DD3-1ADBD66B9B43}"/>
                </a:ext>
              </a:extLst>
            </p:cNvPr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52" name="Google Shape;352;p15">
              <a:extLst>
                <a:ext uri="{FF2B5EF4-FFF2-40B4-BE49-F238E27FC236}">
                  <a16:creationId xmlns:a16="http://schemas.microsoft.com/office/drawing/2014/main" id="{AEB4F03F-3D2D-8882-11FC-77BAA6FE9B3E}"/>
                </a:ext>
              </a:extLst>
            </p:cNvPr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53" name="Google Shape;353;p15">
              <a:extLst>
                <a:ext uri="{FF2B5EF4-FFF2-40B4-BE49-F238E27FC236}">
                  <a16:creationId xmlns:a16="http://schemas.microsoft.com/office/drawing/2014/main" id="{2139780E-9E57-979F-77FC-B5BCBD82F5BD}"/>
                </a:ext>
              </a:extLst>
            </p:cNvPr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54" name="Google Shape;354;p15">
              <a:extLst>
                <a:ext uri="{FF2B5EF4-FFF2-40B4-BE49-F238E27FC236}">
                  <a16:creationId xmlns:a16="http://schemas.microsoft.com/office/drawing/2014/main" id="{2113DBB7-C4E7-8CF7-6897-F84CDB71144E}"/>
                </a:ext>
              </a:extLst>
            </p:cNvPr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55" name="Google Shape;355;p15">
              <a:extLst>
                <a:ext uri="{FF2B5EF4-FFF2-40B4-BE49-F238E27FC236}">
                  <a16:creationId xmlns:a16="http://schemas.microsoft.com/office/drawing/2014/main" id="{D84D394A-88C7-8703-901A-4E4AF241B6CA}"/>
                </a:ext>
              </a:extLst>
            </p:cNvPr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56" name="Google Shape;356;p15">
              <a:extLst>
                <a:ext uri="{FF2B5EF4-FFF2-40B4-BE49-F238E27FC236}">
                  <a16:creationId xmlns:a16="http://schemas.microsoft.com/office/drawing/2014/main" id="{908E9358-0961-5687-E68B-C25F3F1A70A4}"/>
                </a:ext>
              </a:extLst>
            </p:cNvPr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57" name="Google Shape;357;p15">
              <a:extLst>
                <a:ext uri="{FF2B5EF4-FFF2-40B4-BE49-F238E27FC236}">
                  <a16:creationId xmlns:a16="http://schemas.microsoft.com/office/drawing/2014/main" id="{1217232A-A93D-22A6-1F82-38038D2E0841}"/>
                </a:ext>
              </a:extLst>
            </p:cNvPr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58" name="Google Shape;358;p15">
              <a:extLst>
                <a:ext uri="{FF2B5EF4-FFF2-40B4-BE49-F238E27FC236}">
                  <a16:creationId xmlns:a16="http://schemas.microsoft.com/office/drawing/2014/main" id="{17E25E46-7E5A-21B8-F154-0B54C8EC690C}"/>
                </a:ext>
              </a:extLst>
            </p:cNvPr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59" name="Google Shape;359;p15">
              <a:extLst>
                <a:ext uri="{FF2B5EF4-FFF2-40B4-BE49-F238E27FC236}">
                  <a16:creationId xmlns:a16="http://schemas.microsoft.com/office/drawing/2014/main" id="{EDF9359E-4E48-434C-68FA-46929F97FE0C}"/>
                </a:ext>
              </a:extLst>
            </p:cNvPr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60" name="Google Shape;360;p15">
              <a:extLst>
                <a:ext uri="{FF2B5EF4-FFF2-40B4-BE49-F238E27FC236}">
                  <a16:creationId xmlns:a16="http://schemas.microsoft.com/office/drawing/2014/main" id="{BF7F6AC3-1F2C-18AA-A373-25D548B91AA4}"/>
                </a:ext>
              </a:extLst>
            </p:cNvPr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61" name="Google Shape;361;p15">
              <a:extLst>
                <a:ext uri="{FF2B5EF4-FFF2-40B4-BE49-F238E27FC236}">
                  <a16:creationId xmlns:a16="http://schemas.microsoft.com/office/drawing/2014/main" id="{F27658A3-2E8E-0F85-9767-B336A80C656E}"/>
                </a:ext>
              </a:extLst>
            </p:cNvPr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62" name="Google Shape;362;p15">
              <a:extLst>
                <a:ext uri="{FF2B5EF4-FFF2-40B4-BE49-F238E27FC236}">
                  <a16:creationId xmlns:a16="http://schemas.microsoft.com/office/drawing/2014/main" id="{BC358CEA-288C-7645-7C4A-C35DC51E8869}"/>
                </a:ext>
              </a:extLst>
            </p:cNvPr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  <p:sp>
          <p:nvSpPr>
            <p:cNvPr id="363" name="Google Shape;363;p15">
              <a:extLst>
                <a:ext uri="{FF2B5EF4-FFF2-40B4-BE49-F238E27FC236}">
                  <a16:creationId xmlns:a16="http://schemas.microsoft.com/office/drawing/2014/main" id="{8BDA2315-8C5D-D5DE-AC3E-1915376327F3}"/>
                </a:ext>
              </a:extLst>
            </p:cNvPr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46280" tIns="146280" rIns="146280" bIns="146280" anchor="ctr" anchorCtr="0">
              <a:noAutofit/>
            </a:bodyPr>
            <a:lstStyle/>
            <a:p>
              <a:endParaRPr sz="2987"/>
            </a:p>
          </p:txBody>
        </p:sp>
      </p:grpSp>
      <p:sp>
        <p:nvSpPr>
          <p:cNvPr id="8" name="Google Shape;46;p15">
            <a:extLst>
              <a:ext uri="{FF2B5EF4-FFF2-40B4-BE49-F238E27FC236}">
                <a16:creationId xmlns:a16="http://schemas.microsoft.com/office/drawing/2014/main" id="{048ABF96-2C23-14D6-E8E9-5E3133C725B1}"/>
              </a:ext>
            </a:extLst>
          </p:cNvPr>
          <p:cNvSpPr txBox="1">
            <a:spLocks/>
          </p:cNvSpPr>
          <p:nvPr/>
        </p:nvSpPr>
        <p:spPr>
          <a:xfrm>
            <a:off x="1666897" y="2945979"/>
            <a:ext cx="5625132" cy="2313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6280" tIns="146280" rIns="146280" bIns="14628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400" b="0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pPr algn="ctr"/>
            <a:r>
              <a:rPr lang="vi-VN" sz="5760" b="1">
                <a:solidFill>
                  <a:srgbClr val="337177"/>
                </a:solidFill>
                <a:latin typeface="+mn-lt"/>
              </a:rPr>
              <a:t>THANK YOU!</a:t>
            </a:r>
            <a:endParaRPr lang="en-US" sz="5760" b="1" dirty="0">
              <a:solidFill>
                <a:srgbClr val="337177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548681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29076B-C29B-B363-B971-7EC3278C89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D524EBB8-A5CD-5816-5B1E-025675A0DE3F}"/>
              </a:ext>
            </a:extLst>
          </p:cNvPr>
          <p:cNvSpPr txBox="1"/>
          <p:nvPr/>
        </p:nvSpPr>
        <p:spPr>
          <a:xfrm>
            <a:off x="3656499" y="502123"/>
            <a:ext cx="7317403" cy="818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097280">
              <a:lnSpc>
                <a:spcPts val="6660"/>
              </a:lnSpc>
            </a:pPr>
            <a:r>
              <a:rPr lang="en-US" sz="2800" b="1" dirty="0">
                <a:solidFill>
                  <a:srgbClr val="87C6CC">
                    <a:lumMod val="50000"/>
                  </a:srgbClr>
                </a:solidFill>
                <a:latin typeface="Arial"/>
                <a:ea typeface="Fraunces Extra Bold" pitchFamily="34" charset="-122"/>
              </a:rPr>
              <a:t>QUIZ</a:t>
            </a:r>
            <a:endParaRPr lang="en-US" sz="2800" dirty="0">
              <a:solidFill>
                <a:srgbClr val="87C6CC">
                  <a:lumMod val="50000"/>
                </a:srgbClr>
              </a:solidFill>
              <a:latin typeface="Arial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B680C3A1-2D6B-B605-0C9F-59CCEC9C960C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71713" y="1852643"/>
            <a:ext cx="13069574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en-US" alt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1. Does the current production line use hot-fill, cold-fill, or aseptic filling technology? What are the pros and cons of each?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en-US" alt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2. Are the main machines in the line supplied by one manufacturer or a mix of brands? How does that affect operational efficiency?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en-US" alt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3. What sterilization method is currently applied (UHT, Pasteurization, UV...)? What are the cycle time and energy consumption like?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kumimoji="0" lang="en-US" alt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4. Is the line flexible in switching packaging formats (PET bottles, glass bottles, cans...)? How long does format changeover take?</a:t>
            </a:r>
          </a:p>
        </p:txBody>
      </p:sp>
    </p:spTree>
    <p:extLst>
      <p:ext uri="{BB962C8B-B14F-4D97-AF65-F5344CB8AC3E}">
        <p14:creationId xmlns:p14="http://schemas.microsoft.com/office/powerpoint/2010/main" val="207187337"/>
      </p:ext>
    </p:extLst>
  </p:cSld>
  <p:clrMapOvr>
    <a:masterClrMapping/>
  </p:clrMapOvr>
  <p:transition advClick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16EA2F5F-ACC1-F2E7-94E0-E29F99201E1D}"/>
              </a:ext>
            </a:extLst>
          </p:cNvPr>
          <p:cNvSpPr txBox="1"/>
          <p:nvPr/>
        </p:nvSpPr>
        <p:spPr>
          <a:xfrm>
            <a:off x="1283221" y="1487226"/>
            <a:ext cx="8852452" cy="1951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67640"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87C6CC">
                    <a:lumMod val="50000"/>
                  </a:srgbClr>
                </a:solidFill>
                <a:effectLst/>
                <a:uLnTx/>
                <a:uFillTx/>
                <a:latin typeface="Arial"/>
                <a:ea typeface="Roboto"/>
                <a:cs typeface="Roboto"/>
                <a:sym typeface="Roboto"/>
              </a:rPr>
              <a:t>I. </a:t>
            </a:r>
          </a:p>
          <a:p>
            <a:pPr marL="167640"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87C6CC">
                    <a:lumMod val="50000"/>
                  </a:srgbClr>
                </a:solidFill>
                <a:effectLst/>
                <a:uLnTx/>
                <a:uFillTx/>
                <a:latin typeface="Arial"/>
                <a:ea typeface="Roboto"/>
                <a:cs typeface="Roboto"/>
                <a:sym typeface="Roboto"/>
              </a:rPr>
              <a:t>INFORMATION ON TYPICAL TECHNOLOGICAL LINE CHARACTERISTICS IN BEVERAGE</a:t>
            </a:r>
          </a:p>
        </p:txBody>
      </p:sp>
      <p:pic>
        <p:nvPicPr>
          <p:cNvPr id="1026" name="Picture 2" descr="Food and Beverage Industry - GETABEC">
            <a:extLst>
              <a:ext uri="{FF2B5EF4-FFF2-40B4-BE49-F238E27FC236}">
                <a16:creationId xmlns:a16="http://schemas.microsoft.com/office/drawing/2014/main" id="{E8AE2B9B-4D2A-C9A9-D3FA-2E792DE4DA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8146" y="3438658"/>
            <a:ext cx="8075054" cy="4486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8311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1"/>
          <p:cNvSpPr/>
          <p:nvPr/>
        </p:nvSpPr>
        <p:spPr>
          <a:xfrm>
            <a:off x="4196893" y="7381398"/>
            <a:ext cx="7556421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850"/>
              </a:lnSpc>
            </a:pPr>
            <a:r>
              <a:rPr lang="en-US" sz="2000">
                <a:solidFill>
                  <a:srgbClr val="4542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Diagram of the input water treatment process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hape 2"/>
          <p:cNvSpPr/>
          <p:nvPr/>
        </p:nvSpPr>
        <p:spPr>
          <a:xfrm>
            <a:off x="793790" y="6201370"/>
            <a:ext cx="362903" cy="362903"/>
          </a:xfrm>
          <a:prstGeom prst="roundRect">
            <a:avLst>
              <a:gd name="adj" fmla="val 25194296"/>
            </a:avLst>
          </a:prstGeom>
          <a:noFill/>
          <a:ln w="762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28F2E82-7045-4031-B6B0-825EBBE793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9580" y="1244009"/>
            <a:ext cx="6671239" cy="5875535"/>
          </a:xfrm>
          <a:prstGeom prst="rect">
            <a:avLst/>
          </a:prstGeom>
        </p:spPr>
      </p:pic>
      <p:sp>
        <p:nvSpPr>
          <p:cNvPr id="6" name="Text 0">
            <a:extLst>
              <a:ext uri="{FF2B5EF4-FFF2-40B4-BE49-F238E27FC236}">
                <a16:creationId xmlns:a16="http://schemas.microsoft.com/office/drawing/2014/main" id="{4EC6B45D-5C02-6907-F84F-426A5B7567B3}"/>
              </a:ext>
            </a:extLst>
          </p:cNvPr>
          <p:cNvSpPr/>
          <p:nvPr/>
        </p:nvSpPr>
        <p:spPr>
          <a:xfrm>
            <a:off x="1537252" y="413191"/>
            <a:ext cx="11424241" cy="64698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ts val="5550"/>
              </a:lnSpc>
            </a:pPr>
            <a:r>
              <a:rPr lang="en-US" sz="2800" b="1" dirty="0">
                <a:solidFill>
                  <a:srgbClr val="337177"/>
                </a:solidFill>
                <a:latin typeface="Arial" panose="020B0604020202020204" pitchFamily="34" charset="0"/>
                <a:ea typeface="Libre Baskerville" pitchFamily="34" charset="-122"/>
                <a:cs typeface="Arial" panose="020B0604020202020204" pitchFamily="34" charset="0"/>
              </a:rPr>
              <a:t>Some technological processes of beverage industry production (1)</a:t>
            </a:r>
            <a:endParaRPr lang="en-US" sz="2800" b="1" dirty="0">
              <a:solidFill>
                <a:srgbClr val="3371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02813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1156693" y="413191"/>
            <a:ext cx="11804800" cy="64698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ts val="5550"/>
              </a:lnSpc>
            </a:pPr>
            <a:r>
              <a:rPr lang="en-US" sz="2800" b="1" dirty="0">
                <a:solidFill>
                  <a:srgbClr val="337177"/>
                </a:solidFill>
                <a:latin typeface="Arial" panose="020B0604020202020204" pitchFamily="34" charset="0"/>
                <a:ea typeface="Libre Baskerville" pitchFamily="34" charset="-122"/>
                <a:cs typeface="Arial" panose="020B0604020202020204" pitchFamily="34" charset="0"/>
              </a:rPr>
              <a:t>Some technological processes of beverage industry production (2)</a:t>
            </a:r>
            <a:endParaRPr lang="en-US" sz="2800" b="1" dirty="0">
              <a:solidFill>
                <a:srgbClr val="3371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3606247" y="7258050"/>
            <a:ext cx="9734955" cy="971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850"/>
              </a:lnSpc>
            </a:pPr>
            <a:r>
              <a:rPr lang="en-US" sz="2000">
                <a:solidFill>
                  <a:srgbClr val="4542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Process diagram of carbonated soft drink syrup dispensing technology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hape 2"/>
          <p:cNvSpPr/>
          <p:nvPr/>
        </p:nvSpPr>
        <p:spPr>
          <a:xfrm>
            <a:off x="793790" y="6201370"/>
            <a:ext cx="362903" cy="362903"/>
          </a:xfrm>
          <a:prstGeom prst="roundRect">
            <a:avLst>
              <a:gd name="adj" fmla="val 25194296"/>
            </a:avLst>
          </a:prstGeom>
          <a:noFill/>
          <a:ln w="762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4D8749A-EB53-4003-AABC-7F554EB20F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2492" y="1424763"/>
            <a:ext cx="7229164" cy="5645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0182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1"/>
          <p:cNvSpPr/>
          <p:nvPr/>
        </p:nvSpPr>
        <p:spPr>
          <a:xfrm>
            <a:off x="3209882" y="7446730"/>
            <a:ext cx="8424153" cy="971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ts val="2850"/>
              </a:lnSpc>
            </a:pPr>
            <a:r>
              <a:rPr lang="en-US" sz="2000">
                <a:solidFill>
                  <a:srgbClr val="4542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Diagram of the technological process for the production of bottled carbonated soft drinks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hape 2"/>
          <p:cNvSpPr/>
          <p:nvPr/>
        </p:nvSpPr>
        <p:spPr>
          <a:xfrm>
            <a:off x="793790" y="6201370"/>
            <a:ext cx="362903" cy="362903"/>
          </a:xfrm>
          <a:prstGeom prst="roundRect">
            <a:avLst>
              <a:gd name="adj" fmla="val 25194296"/>
            </a:avLst>
          </a:prstGeom>
          <a:noFill/>
          <a:ln w="762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0">
            <a:extLst>
              <a:ext uri="{FF2B5EF4-FFF2-40B4-BE49-F238E27FC236}">
                <a16:creationId xmlns:a16="http://schemas.microsoft.com/office/drawing/2014/main" id="{BDBEDA40-5365-4D39-8B20-C57F79E69661}"/>
              </a:ext>
            </a:extLst>
          </p:cNvPr>
          <p:cNvSpPr/>
          <p:nvPr/>
        </p:nvSpPr>
        <p:spPr>
          <a:xfrm>
            <a:off x="1060174" y="413191"/>
            <a:ext cx="11901319" cy="67896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ts val="5550"/>
              </a:lnSpc>
            </a:pPr>
            <a:r>
              <a:rPr lang="en-US" sz="2800" b="1" dirty="0">
                <a:solidFill>
                  <a:srgbClr val="337177"/>
                </a:solidFill>
                <a:latin typeface="Arial" panose="020B0604020202020204" pitchFamily="34" charset="0"/>
                <a:ea typeface="Libre Baskerville" pitchFamily="34" charset="-122"/>
                <a:cs typeface="Arial" panose="020B0604020202020204" pitchFamily="34" charset="0"/>
              </a:rPr>
              <a:t>Some technological processes of beverage industry production (3)</a:t>
            </a:r>
            <a:endParaRPr lang="en-US" sz="2800" b="1" dirty="0">
              <a:solidFill>
                <a:srgbClr val="3371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DB129DA1-DCD9-45E2-B349-24E0EE856BB2}"/>
              </a:ext>
            </a:extLst>
          </p:cNvPr>
          <p:cNvGrpSpPr/>
          <p:nvPr/>
        </p:nvGrpSpPr>
        <p:grpSpPr>
          <a:xfrm>
            <a:off x="4277551" y="1351424"/>
            <a:ext cx="5704036" cy="5979437"/>
            <a:chOff x="4388252" y="1313917"/>
            <a:chExt cx="5704036" cy="5979437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E4B5FC19-375C-484A-A490-BB45E1C80A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88252" y="1313917"/>
              <a:ext cx="5704036" cy="5979437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C3037807-B185-4DB6-91D2-A9EC65F00FD0}"/>
                </a:ext>
              </a:extLst>
            </p:cNvPr>
            <p:cNvSpPr/>
            <p:nvPr/>
          </p:nvSpPr>
          <p:spPr>
            <a:xfrm>
              <a:off x="7307221" y="3548004"/>
              <a:ext cx="914400" cy="1721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1200">
                  <a:solidFill>
                    <a:schemeClr val="tx1"/>
                  </a:solidFill>
                </a:rPr>
                <a:t>Filling </a:t>
              </a:r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0F4B067-777A-447D-9A2A-9E0A75FF9D03}"/>
                </a:ext>
              </a:extLst>
            </p:cNvPr>
            <p:cNvSpPr/>
            <p:nvPr/>
          </p:nvSpPr>
          <p:spPr>
            <a:xfrm>
              <a:off x="7270391" y="2661244"/>
              <a:ext cx="1054100" cy="2085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600">
                  <a:solidFill>
                    <a:schemeClr val="tx1"/>
                  </a:solidFill>
                </a:rPr>
                <a:t>De-dusting air blowing to clean the workpiece</a:t>
              </a:r>
              <a:endParaRPr lang="en-US" sz="600">
                <a:solidFill>
                  <a:schemeClr val="tx1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89A2AD4-827D-4EED-917F-8B7412BCA705}"/>
                </a:ext>
              </a:extLst>
            </p:cNvPr>
            <p:cNvSpPr/>
            <p:nvPr/>
          </p:nvSpPr>
          <p:spPr>
            <a:xfrm>
              <a:off x="7270391" y="3089984"/>
              <a:ext cx="1054100" cy="2085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800">
                  <a:solidFill>
                    <a:schemeClr val="tx1"/>
                  </a:solidFill>
                </a:rPr>
                <a:t>Blowing bottles</a:t>
              </a:r>
              <a:endParaRPr lang="en-US" sz="800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B2A7D50-878C-48DD-B0BB-660EA7707A37}"/>
                </a:ext>
              </a:extLst>
            </p:cNvPr>
            <p:cNvSpPr/>
            <p:nvPr/>
          </p:nvSpPr>
          <p:spPr>
            <a:xfrm>
              <a:off x="7270391" y="4418250"/>
              <a:ext cx="1054100" cy="2085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600">
                  <a:solidFill>
                    <a:schemeClr val="tx1"/>
                  </a:solidFill>
                </a:rPr>
                <a:t>Datecoding prints</a:t>
              </a:r>
            </a:p>
            <a:p>
              <a:pPr algn="ctr"/>
              <a:r>
                <a:rPr lang="vi-VN" sz="600">
                  <a:solidFill>
                    <a:schemeClr val="tx1"/>
                  </a:solidFill>
                </a:rPr>
                <a:t>The date code</a:t>
              </a:r>
              <a:endParaRPr lang="en-US" sz="600">
                <a:solidFill>
                  <a:schemeClr val="tx1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C6F6357E-A629-4470-B89F-B4B3BEC4A481}"/>
                </a:ext>
              </a:extLst>
            </p:cNvPr>
            <p:cNvSpPr/>
            <p:nvPr/>
          </p:nvSpPr>
          <p:spPr>
            <a:xfrm>
              <a:off x="7307221" y="3966206"/>
              <a:ext cx="1054100" cy="2085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600">
                  <a:solidFill>
                    <a:schemeClr val="tx1"/>
                  </a:solidFill>
                </a:rPr>
                <a:t>Capping </a:t>
              </a:r>
            </a:p>
            <a:p>
              <a:pPr algn="ctr"/>
              <a:r>
                <a:rPr lang="vi-VN" sz="600">
                  <a:solidFill>
                    <a:schemeClr val="tx1"/>
                  </a:solidFill>
                </a:rPr>
                <a:t>Close the lid</a:t>
              </a:r>
              <a:endParaRPr lang="en-US" sz="600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83C8D82D-19F1-4F0F-A7D5-2C6403B3A3B7}"/>
                </a:ext>
              </a:extLst>
            </p:cNvPr>
            <p:cNvSpPr/>
            <p:nvPr/>
          </p:nvSpPr>
          <p:spPr>
            <a:xfrm>
              <a:off x="7237371" y="5271168"/>
              <a:ext cx="1054100" cy="2085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600">
                  <a:solidFill>
                    <a:schemeClr val="tx1"/>
                  </a:solidFill>
                </a:rPr>
                <a:t>Labeling </a:t>
              </a:r>
              <a:endParaRPr lang="en-US" sz="600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D7B6540-3F72-49F7-A73F-128B49A0D384}"/>
                </a:ext>
              </a:extLst>
            </p:cNvPr>
            <p:cNvSpPr/>
            <p:nvPr/>
          </p:nvSpPr>
          <p:spPr>
            <a:xfrm>
              <a:off x="7237371" y="5723422"/>
              <a:ext cx="1054100" cy="2085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600">
                  <a:solidFill>
                    <a:schemeClr val="tx1"/>
                  </a:solidFill>
                </a:rPr>
                <a:t>Packing </a:t>
              </a:r>
              <a:endParaRPr lang="en-US" sz="600">
                <a:solidFill>
                  <a:schemeClr val="tx1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FDAF5B4A-1E62-4FCD-9ACE-361ED0DD2DD0}"/>
                </a:ext>
              </a:extLst>
            </p:cNvPr>
            <p:cNvSpPr/>
            <p:nvPr/>
          </p:nvSpPr>
          <p:spPr>
            <a:xfrm>
              <a:off x="7270391" y="4816506"/>
              <a:ext cx="1054100" cy="2085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600">
                  <a:solidFill>
                    <a:schemeClr val="tx1"/>
                  </a:solidFill>
                </a:rPr>
                <a:t>Innocheck</a:t>
              </a:r>
            </a:p>
            <a:p>
              <a:pPr algn="ctr"/>
              <a:r>
                <a:rPr lang="vi-VN" sz="600">
                  <a:solidFill>
                    <a:schemeClr val="tx1"/>
                  </a:solidFill>
                </a:rPr>
                <a:t>Check filling &amp; capping</a:t>
              </a:r>
              <a:endParaRPr lang="en-US" sz="600">
                <a:solidFill>
                  <a:schemeClr val="tx1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9CB79F3-50CA-4636-9890-268A49AC429C}"/>
                </a:ext>
              </a:extLst>
            </p:cNvPr>
            <p:cNvSpPr/>
            <p:nvPr/>
          </p:nvSpPr>
          <p:spPr>
            <a:xfrm>
              <a:off x="7270391" y="6155298"/>
              <a:ext cx="1054100" cy="2085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600">
                  <a:solidFill>
                    <a:schemeClr val="tx1"/>
                  </a:solidFill>
                </a:rPr>
                <a:t>Datecoding  </a:t>
              </a:r>
              <a:endParaRPr lang="en-US" sz="600">
                <a:solidFill>
                  <a:schemeClr val="tx1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9299D2C-8B01-4999-B472-1C61B28C524D}"/>
                </a:ext>
              </a:extLst>
            </p:cNvPr>
            <p:cNvSpPr/>
            <p:nvPr/>
          </p:nvSpPr>
          <p:spPr>
            <a:xfrm>
              <a:off x="7270391" y="6587174"/>
              <a:ext cx="1054100" cy="2085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600">
                  <a:solidFill>
                    <a:schemeClr val="tx1"/>
                  </a:solidFill>
                </a:rPr>
                <a:t>Palletizing </a:t>
              </a:r>
              <a:endParaRPr lang="en-US" sz="600">
                <a:solidFill>
                  <a:schemeClr val="tx1"/>
                </a:solidFill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4D9DB1C3-6082-4129-8101-2FC3B53C1A93}"/>
                </a:ext>
              </a:extLst>
            </p:cNvPr>
            <p:cNvSpPr/>
            <p:nvPr/>
          </p:nvSpPr>
          <p:spPr>
            <a:xfrm>
              <a:off x="7270391" y="7028174"/>
              <a:ext cx="1090930" cy="2222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500">
                  <a:solidFill>
                    <a:schemeClr val="tx1"/>
                  </a:solidFill>
                </a:rPr>
                <a:t>Full goods </a:t>
              </a:r>
            </a:p>
            <a:p>
              <a:pPr algn="ctr"/>
              <a:r>
                <a:rPr lang="vi-VN" sz="500">
                  <a:solidFill>
                    <a:schemeClr val="tx1"/>
                  </a:solidFill>
                </a:rPr>
                <a:t>Finished products</a:t>
              </a:r>
              <a:endParaRPr lang="en-US" sz="500">
                <a:solidFill>
                  <a:schemeClr val="tx1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F67EDA13-AD88-4DFE-96F8-BB7288D26FBE}"/>
                </a:ext>
              </a:extLst>
            </p:cNvPr>
            <p:cNvSpPr/>
            <p:nvPr/>
          </p:nvSpPr>
          <p:spPr>
            <a:xfrm>
              <a:off x="6093101" y="6634009"/>
              <a:ext cx="515620" cy="1149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600">
                  <a:solidFill>
                    <a:schemeClr val="tx1"/>
                  </a:solidFill>
                </a:rPr>
                <a:t>Pallet</a:t>
              </a:r>
              <a:endParaRPr lang="en-US" sz="600">
                <a:solidFill>
                  <a:schemeClr val="tx1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DBE9748-AA7C-4F63-97DF-47EF578B8A22}"/>
                </a:ext>
              </a:extLst>
            </p:cNvPr>
            <p:cNvSpPr/>
            <p:nvPr/>
          </p:nvSpPr>
          <p:spPr>
            <a:xfrm>
              <a:off x="7389771" y="5875822"/>
              <a:ext cx="1054100" cy="2085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600">
                  <a:solidFill>
                    <a:schemeClr val="tx1"/>
                  </a:solidFill>
                </a:rPr>
                <a:t>Packing </a:t>
              </a:r>
              <a:endParaRPr lang="en-US" sz="600">
                <a:solidFill>
                  <a:schemeClr val="tx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9F2D4D8-FA13-4E51-8D0C-6BBD307BD645}"/>
                </a:ext>
              </a:extLst>
            </p:cNvPr>
            <p:cNvSpPr/>
            <p:nvPr/>
          </p:nvSpPr>
          <p:spPr>
            <a:xfrm>
              <a:off x="5748931" y="5297464"/>
              <a:ext cx="763270" cy="1498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600">
                  <a:solidFill>
                    <a:schemeClr val="tx1"/>
                  </a:solidFill>
                </a:rPr>
                <a:t>Label </a:t>
              </a:r>
              <a:endParaRPr lang="en-US" sz="600">
                <a:solidFill>
                  <a:schemeClr val="tx1"/>
                </a:solidFill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8950BA8A-5A1B-4EC8-80A5-47A49CABC965}"/>
                </a:ext>
              </a:extLst>
            </p:cNvPr>
            <p:cNvSpPr/>
            <p:nvPr/>
          </p:nvSpPr>
          <p:spPr>
            <a:xfrm>
              <a:off x="5680351" y="5741966"/>
              <a:ext cx="986790" cy="160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600">
                  <a:solidFill>
                    <a:schemeClr val="tx1"/>
                  </a:solidFill>
                </a:rPr>
                <a:t>Carton shrink film, paper box </a:t>
              </a:r>
              <a:endParaRPr lang="en-US" sz="600">
                <a:solidFill>
                  <a:schemeClr val="tx1"/>
                </a:solidFill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2804BA9-B8BB-4D89-8E5A-49A6FCE6D43F}"/>
                </a:ext>
              </a:extLst>
            </p:cNvPr>
            <p:cNvSpPr/>
            <p:nvPr/>
          </p:nvSpPr>
          <p:spPr>
            <a:xfrm>
              <a:off x="6350911" y="4875226"/>
              <a:ext cx="763270" cy="1498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600">
                  <a:solidFill>
                    <a:srgbClr val="FF0000"/>
                  </a:solidFill>
                </a:rPr>
                <a:t>OPRP </a:t>
              </a:r>
              <a:endParaRPr lang="en-US" sz="600">
                <a:solidFill>
                  <a:srgbClr val="FF0000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3F6ADDA-CC1F-429C-B11E-B2AD6AF6C166}"/>
                </a:ext>
              </a:extLst>
            </p:cNvPr>
            <p:cNvSpPr/>
            <p:nvPr/>
          </p:nvSpPr>
          <p:spPr>
            <a:xfrm>
              <a:off x="4673284" y="3570264"/>
              <a:ext cx="763270" cy="1498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600">
                  <a:solidFill>
                    <a:srgbClr val="FF0000"/>
                  </a:solidFill>
                </a:rPr>
                <a:t>OPRP </a:t>
              </a:r>
              <a:endParaRPr lang="en-US" sz="600">
                <a:solidFill>
                  <a:srgbClr val="FF0000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2D590C68-6360-4955-96C0-B46ABF6D88E8}"/>
                </a:ext>
              </a:extLst>
            </p:cNvPr>
            <p:cNvSpPr/>
            <p:nvPr/>
          </p:nvSpPr>
          <p:spPr>
            <a:xfrm>
              <a:off x="5673366" y="2679474"/>
              <a:ext cx="914400" cy="1721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1200">
                  <a:solidFill>
                    <a:schemeClr val="tx1"/>
                  </a:solidFill>
                </a:rPr>
                <a:t>Cooling </a:t>
              </a:r>
              <a:endParaRPr lang="en-US" sz="1200">
                <a:solidFill>
                  <a:schemeClr val="tx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19ACEC5-7C20-41EC-82B5-65B9E3598F0F}"/>
                </a:ext>
              </a:extLst>
            </p:cNvPr>
            <p:cNvSpPr/>
            <p:nvPr/>
          </p:nvSpPr>
          <p:spPr>
            <a:xfrm>
              <a:off x="5680351" y="3108214"/>
              <a:ext cx="914400" cy="1721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900">
                  <a:solidFill>
                    <a:schemeClr val="tx1"/>
                  </a:solidFill>
                </a:rPr>
                <a:t>Carbonation round CO2</a:t>
              </a:r>
              <a:endParaRPr lang="en-US" sz="900">
                <a:solidFill>
                  <a:schemeClr val="tx1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F0D8384-8000-419B-85D1-C2A6D0BB58FB}"/>
                </a:ext>
              </a:extLst>
            </p:cNvPr>
            <p:cNvSpPr/>
            <p:nvPr/>
          </p:nvSpPr>
          <p:spPr>
            <a:xfrm>
              <a:off x="5694321" y="3483858"/>
              <a:ext cx="914400" cy="2734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1000">
                  <a:solidFill>
                    <a:schemeClr val="tx1"/>
                  </a:solidFill>
                </a:rPr>
                <a:t>Filter 0.15mm</a:t>
              </a:r>
              <a:endParaRPr lang="en-US" sz="1000">
                <a:solidFill>
                  <a:schemeClr val="tx1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99F49E8F-005A-4562-A099-E78BB6D1713D}"/>
                </a:ext>
              </a:extLst>
            </p:cNvPr>
            <p:cNvSpPr/>
            <p:nvPr/>
          </p:nvSpPr>
          <p:spPr>
            <a:xfrm>
              <a:off x="5748931" y="2219214"/>
              <a:ext cx="763270" cy="2036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900">
                  <a:solidFill>
                    <a:schemeClr val="tx1"/>
                  </a:solidFill>
                </a:rPr>
                <a:t>Final beverage</a:t>
              </a:r>
              <a:endParaRPr lang="en-US" sz="900">
                <a:solidFill>
                  <a:schemeClr val="tx1"/>
                </a:solidFill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5081502E-7E4A-451A-BDD6-3AADDD776F06}"/>
                </a:ext>
              </a:extLst>
            </p:cNvPr>
            <p:cNvSpPr/>
            <p:nvPr/>
          </p:nvSpPr>
          <p:spPr>
            <a:xfrm>
              <a:off x="7301887" y="1759981"/>
              <a:ext cx="1054100" cy="2085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800">
                  <a:solidFill>
                    <a:schemeClr val="tx1"/>
                  </a:solidFill>
                </a:rPr>
                <a:t>Preform feeding</a:t>
              </a:r>
              <a:endParaRPr lang="en-US" sz="800">
                <a:solidFill>
                  <a:schemeClr val="tx1"/>
                </a:solidFill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B697136-9142-4E3A-9069-B15F382B4AA3}"/>
                </a:ext>
              </a:extLst>
            </p:cNvPr>
            <p:cNvSpPr/>
            <p:nvPr/>
          </p:nvSpPr>
          <p:spPr>
            <a:xfrm>
              <a:off x="7270391" y="2193400"/>
              <a:ext cx="1054100" cy="2085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800">
                  <a:solidFill>
                    <a:schemeClr val="tx1"/>
                  </a:solidFill>
                </a:rPr>
                <a:t>Preform checking</a:t>
              </a:r>
              <a:endParaRPr lang="en-US" sz="800">
                <a:solidFill>
                  <a:schemeClr val="tx1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F6FE1081-3216-4D5D-B315-C28DD9B4C4DA}"/>
                </a:ext>
              </a:extLst>
            </p:cNvPr>
            <p:cNvSpPr/>
            <p:nvPr/>
          </p:nvSpPr>
          <p:spPr>
            <a:xfrm>
              <a:off x="7389771" y="1352273"/>
              <a:ext cx="837184" cy="2085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800">
                  <a:solidFill>
                    <a:schemeClr val="tx1"/>
                  </a:solidFill>
                </a:rPr>
                <a:t>PET bottle predom</a:t>
              </a:r>
              <a:endParaRPr lang="en-US" sz="800">
                <a:solidFill>
                  <a:schemeClr val="tx1"/>
                </a:solidFill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9C8F0A06-96A9-4D66-8F0F-CB75B69B5D61}"/>
                </a:ext>
              </a:extLst>
            </p:cNvPr>
            <p:cNvSpPr/>
            <p:nvPr/>
          </p:nvSpPr>
          <p:spPr>
            <a:xfrm>
              <a:off x="8927487" y="3952767"/>
              <a:ext cx="1054100" cy="2592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800">
                  <a:solidFill>
                    <a:schemeClr val="tx1"/>
                  </a:solidFill>
                </a:rPr>
                <a:t>Closure feeding &amp; checking </a:t>
              </a:r>
              <a:endParaRPr lang="en-US" sz="800">
                <a:solidFill>
                  <a:schemeClr val="tx1"/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5D641D33-E7A1-41E4-98D1-F63A73D98D9B}"/>
                </a:ext>
              </a:extLst>
            </p:cNvPr>
            <p:cNvSpPr/>
            <p:nvPr/>
          </p:nvSpPr>
          <p:spPr>
            <a:xfrm>
              <a:off x="9111383" y="3589428"/>
              <a:ext cx="798830" cy="1679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800">
                  <a:solidFill>
                    <a:schemeClr val="tx1"/>
                  </a:solidFill>
                </a:rPr>
                <a:t>Plastic lid</a:t>
              </a:r>
              <a:endParaRPr lang="en-US" sz="80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056248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1"/>
          <p:cNvSpPr/>
          <p:nvPr/>
        </p:nvSpPr>
        <p:spPr>
          <a:xfrm>
            <a:off x="2586627" y="7375731"/>
            <a:ext cx="9922212" cy="971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ts val="2850"/>
              </a:lnSpc>
            </a:pPr>
            <a:r>
              <a:rPr lang="en-US" sz="2000">
                <a:solidFill>
                  <a:srgbClr val="4542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Technological process diagram for production</a:t>
            </a:r>
            <a:endParaRPr lang="vi-VN" sz="2000">
              <a:solidFill>
                <a:srgbClr val="4542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ts val="2850"/>
              </a:lnSpc>
            </a:pPr>
            <a:r>
              <a:rPr lang="en-US" sz="2000">
                <a:solidFill>
                  <a:srgbClr val="4542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bottled pure drinking water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hape 2"/>
          <p:cNvSpPr/>
          <p:nvPr/>
        </p:nvSpPr>
        <p:spPr>
          <a:xfrm>
            <a:off x="793790" y="6201370"/>
            <a:ext cx="362903" cy="362903"/>
          </a:xfrm>
          <a:prstGeom prst="roundRect">
            <a:avLst>
              <a:gd name="adj" fmla="val 25194296"/>
            </a:avLst>
          </a:prstGeom>
          <a:noFill/>
          <a:ln w="762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0">
            <a:extLst>
              <a:ext uri="{FF2B5EF4-FFF2-40B4-BE49-F238E27FC236}">
                <a16:creationId xmlns:a16="http://schemas.microsoft.com/office/drawing/2014/main" id="{D6D10BD5-E875-45D7-96EC-D2CCA91855EE}"/>
              </a:ext>
            </a:extLst>
          </p:cNvPr>
          <p:cNvSpPr/>
          <p:nvPr/>
        </p:nvSpPr>
        <p:spPr>
          <a:xfrm>
            <a:off x="1156693" y="413192"/>
            <a:ext cx="11804800" cy="60985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ts val="5550"/>
              </a:lnSpc>
            </a:pPr>
            <a:r>
              <a:rPr lang="en-US" sz="2800" b="1" dirty="0">
                <a:solidFill>
                  <a:srgbClr val="337177"/>
                </a:solidFill>
                <a:latin typeface="Arial" panose="020B0604020202020204" pitchFamily="34" charset="0"/>
                <a:ea typeface="Libre Baskerville" pitchFamily="34" charset="-122"/>
                <a:cs typeface="Arial" panose="020B0604020202020204" pitchFamily="34" charset="0"/>
              </a:rPr>
              <a:t>Some technological processes of beverage industry production (4)</a:t>
            </a:r>
            <a:endParaRPr lang="en-US" sz="2800" b="1" dirty="0">
              <a:solidFill>
                <a:srgbClr val="3371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1FE84801-93AC-4C22-9811-855E81D4E72F}"/>
              </a:ext>
            </a:extLst>
          </p:cNvPr>
          <p:cNvGrpSpPr/>
          <p:nvPr/>
        </p:nvGrpSpPr>
        <p:grpSpPr>
          <a:xfrm>
            <a:off x="4267709" y="1358779"/>
            <a:ext cx="5544324" cy="5892831"/>
            <a:chOff x="4420109" y="1478376"/>
            <a:chExt cx="5544324" cy="5892831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8785E02-9FB0-4442-B5DF-53D49B0388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20109" y="1478376"/>
              <a:ext cx="5544324" cy="5892831"/>
            </a:xfrm>
            <a:prstGeom prst="rect">
              <a:avLst/>
            </a:prstGeom>
          </p:spPr>
        </p:pic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682D3EDC-31C3-4BFB-B9B4-AE8525575004}"/>
                </a:ext>
              </a:extLst>
            </p:cNvPr>
            <p:cNvSpPr/>
            <p:nvPr/>
          </p:nvSpPr>
          <p:spPr>
            <a:xfrm>
              <a:off x="8471408" y="3423460"/>
              <a:ext cx="914400" cy="1747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Nitrogen extractor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714F7EF-6854-470D-A894-8CD3047ED0C0}"/>
                </a:ext>
              </a:extLst>
            </p:cNvPr>
            <p:cNvSpPr/>
            <p:nvPr/>
          </p:nvSpPr>
          <p:spPr>
            <a:xfrm>
              <a:off x="8471408" y="3835933"/>
              <a:ext cx="914400" cy="1747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Capping machine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CA1D255-9E5A-447C-9911-92FCBCD3E90B}"/>
                </a:ext>
              </a:extLst>
            </p:cNvPr>
            <p:cNvSpPr/>
            <p:nvPr/>
          </p:nvSpPr>
          <p:spPr>
            <a:xfrm>
              <a:off x="8471408" y="3010987"/>
              <a:ext cx="914400" cy="1747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Filling machine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6BD44FA-1D1F-4C4A-BD91-E2F0556212C9}"/>
                </a:ext>
              </a:extLst>
            </p:cNvPr>
            <p:cNvSpPr/>
            <p:nvPr/>
          </p:nvSpPr>
          <p:spPr>
            <a:xfrm>
              <a:off x="8371840" y="2598514"/>
              <a:ext cx="1109472" cy="1747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PET bottle blowing machine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468F911-3BCF-4994-9714-81B0E9BDF08A}"/>
                </a:ext>
              </a:extLst>
            </p:cNvPr>
            <p:cNvSpPr/>
            <p:nvPr/>
          </p:nvSpPr>
          <p:spPr>
            <a:xfrm>
              <a:off x="8371840" y="2155584"/>
              <a:ext cx="1109472" cy="1747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600">
                  <a:solidFill>
                    <a:schemeClr val="tx1"/>
                  </a:solidFill>
                </a:rPr>
                <a:t>PET preform inspection machine</a:t>
              </a:r>
              <a:endParaRPr lang="en-US" sz="600">
                <a:solidFill>
                  <a:schemeClr val="tx1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D4BFE62-7AEB-4B67-B618-7E6D5E908035}"/>
                </a:ext>
              </a:extLst>
            </p:cNvPr>
            <p:cNvSpPr/>
            <p:nvPr/>
          </p:nvSpPr>
          <p:spPr>
            <a:xfrm>
              <a:off x="8471408" y="1704603"/>
              <a:ext cx="914400" cy="1747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PET preform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B9FA76A-E654-42F0-A38A-50265A0B37EF}"/>
                </a:ext>
              </a:extLst>
            </p:cNvPr>
            <p:cNvSpPr/>
            <p:nvPr/>
          </p:nvSpPr>
          <p:spPr>
            <a:xfrm>
              <a:off x="8371840" y="5073376"/>
              <a:ext cx="1013968" cy="155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Pasting &amp; checking machine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BC6004E-0A43-41A1-8DCE-E4F0D5A405CB}"/>
                </a:ext>
              </a:extLst>
            </p:cNvPr>
            <p:cNvSpPr/>
            <p:nvPr/>
          </p:nvSpPr>
          <p:spPr>
            <a:xfrm>
              <a:off x="8471408" y="5467514"/>
              <a:ext cx="914400" cy="1747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Packing machine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71E1F3D-9013-4B9E-B688-A92434EBA8DA}"/>
                </a:ext>
              </a:extLst>
            </p:cNvPr>
            <p:cNvSpPr/>
            <p:nvPr/>
          </p:nvSpPr>
          <p:spPr>
            <a:xfrm>
              <a:off x="8471408" y="5859713"/>
              <a:ext cx="914400" cy="1747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Nex barrel printer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9FE0404-A2CF-4C1D-BF4F-97CBF0C04BFB}"/>
                </a:ext>
              </a:extLst>
            </p:cNvPr>
            <p:cNvSpPr/>
            <p:nvPr/>
          </p:nvSpPr>
          <p:spPr>
            <a:xfrm>
              <a:off x="8469376" y="6272186"/>
              <a:ext cx="914400" cy="1747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Pallet trimmer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2B43FD0-9512-42EB-A020-D023E2E23D5B}"/>
                </a:ext>
              </a:extLst>
            </p:cNvPr>
            <p:cNvSpPr/>
            <p:nvPr/>
          </p:nvSpPr>
          <p:spPr>
            <a:xfrm>
              <a:off x="8471408" y="6684682"/>
              <a:ext cx="914400" cy="1747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Forklift vehicle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0A1EDFE-167B-4F61-8E29-3F6678148C22}"/>
                </a:ext>
              </a:extLst>
            </p:cNvPr>
            <p:cNvSpPr/>
            <p:nvPr/>
          </p:nvSpPr>
          <p:spPr>
            <a:xfrm>
              <a:off x="8471408" y="7076858"/>
              <a:ext cx="914400" cy="1747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Store 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84D2F83-A4E3-4F9E-A60B-B8AE3C28F492}"/>
                </a:ext>
              </a:extLst>
            </p:cNvPr>
            <p:cNvSpPr/>
            <p:nvPr/>
          </p:nvSpPr>
          <p:spPr>
            <a:xfrm>
              <a:off x="8450072" y="4238269"/>
              <a:ext cx="914400" cy="1747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Printer date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A5EFF85-2B31-4165-A9DD-C9A95790F2EF}"/>
                </a:ext>
              </a:extLst>
            </p:cNvPr>
            <p:cNvSpPr/>
            <p:nvPr/>
          </p:nvSpPr>
          <p:spPr>
            <a:xfrm>
              <a:off x="8400288" y="4646678"/>
              <a:ext cx="1013968" cy="1463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Wire tester with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5E0FEF85-587F-4290-AC4E-F9F992D42367}"/>
                </a:ext>
              </a:extLst>
            </p:cNvPr>
            <p:cNvSpPr/>
            <p:nvPr/>
          </p:nvSpPr>
          <p:spPr>
            <a:xfrm>
              <a:off x="6643612" y="2598514"/>
              <a:ext cx="914400" cy="1393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Ozone mixer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C12666D-9EAC-433C-8F03-C972C9CC8E5B}"/>
                </a:ext>
              </a:extLst>
            </p:cNvPr>
            <p:cNvSpPr/>
            <p:nvPr/>
          </p:nvSpPr>
          <p:spPr>
            <a:xfrm>
              <a:off x="6643612" y="2155584"/>
              <a:ext cx="914400" cy="1319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Filter 0.45 um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95EC1F26-A693-4FE2-A3F5-62B760DE827D}"/>
                </a:ext>
              </a:extLst>
            </p:cNvPr>
            <p:cNvSpPr/>
            <p:nvPr/>
          </p:nvSpPr>
          <p:spPr>
            <a:xfrm>
              <a:off x="6618224" y="1682251"/>
              <a:ext cx="914400" cy="1747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RO water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B8DB34F5-6018-456D-9F18-B2305ACE62BF}"/>
                </a:ext>
              </a:extLst>
            </p:cNvPr>
            <p:cNvSpPr/>
            <p:nvPr/>
          </p:nvSpPr>
          <p:spPr>
            <a:xfrm>
              <a:off x="6643612" y="3013919"/>
              <a:ext cx="914400" cy="1393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Filter 100rsesh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18B2DCD-4E75-4B5E-93F8-D2C6A28DFBA8}"/>
                </a:ext>
              </a:extLst>
            </p:cNvPr>
            <p:cNvSpPr/>
            <p:nvPr/>
          </p:nvSpPr>
          <p:spPr>
            <a:xfrm>
              <a:off x="4916690" y="3846415"/>
              <a:ext cx="914400" cy="1393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Bottle cap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74FCD318-2093-42BB-8551-76E7376E0F60}"/>
                </a:ext>
              </a:extLst>
            </p:cNvPr>
            <p:cNvSpPr/>
            <p:nvPr/>
          </p:nvSpPr>
          <p:spPr>
            <a:xfrm>
              <a:off x="6823955" y="3436267"/>
              <a:ext cx="914400" cy="1393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Grape heart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A2D8BB1-9680-4E16-B317-5CF037B5C704}"/>
                </a:ext>
              </a:extLst>
            </p:cNvPr>
            <p:cNvSpPr/>
            <p:nvPr/>
          </p:nvSpPr>
          <p:spPr>
            <a:xfrm>
              <a:off x="6663446" y="3845530"/>
              <a:ext cx="1057649" cy="1393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Cap testing machine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F1386856-87E3-46A0-8A89-2D755AFE7984}"/>
                </a:ext>
              </a:extLst>
            </p:cNvPr>
            <p:cNvSpPr/>
            <p:nvPr/>
          </p:nvSpPr>
          <p:spPr>
            <a:xfrm>
              <a:off x="6806695" y="6282043"/>
              <a:ext cx="914400" cy="1393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Pallet 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95A1022B-145E-44D7-A0A9-DF9CD8DA3CDD}"/>
                </a:ext>
              </a:extLst>
            </p:cNvPr>
            <p:cNvSpPr/>
            <p:nvPr/>
          </p:nvSpPr>
          <p:spPr>
            <a:xfrm>
              <a:off x="6795785" y="5500517"/>
              <a:ext cx="914400" cy="1393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Shrink film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BF00D22-79F5-49ED-B223-5D7ED0E3F103}"/>
                </a:ext>
              </a:extLst>
            </p:cNvPr>
            <p:cNvSpPr/>
            <p:nvPr/>
          </p:nvSpPr>
          <p:spPr>
            <a:xfrm>
              <a:off x="6795785" y="5071196"/>
              <a:ext cx="914400" cy="1393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Core </a:t>
              </a:r>
              <a:endParaRPr lang="en-US" sz="70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95840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1"/>
          <p:cNvSpPr/>
          <p:nvPr/>
        </p:nvSpPr>
        <p:spPr>
          <a:xfrm>
            <a:off x="3727975" y="7406762"/>
            <a:ext cx="7174447" cy="971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ts val="2850"/>
              </a:lnSpc>
            </a:pPr>
            <a:r>
              <a:rPr lang="en-US">
                <a:solidFill>
                  <a:srgbClr val="4542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Technological Process Diagram for the </a:t>
            </a:r>
            <a:endParaRPr lang="vi-VN">
              <a:solidFill>
                <a:srgbClr val="4542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ts val="2850"/>
              </a:lnSpc>
            </a:pPr>
            <a:r>
              <a:rPr lang="en-US">
                <a:solidFill>
                  <a:srgbClr val="4542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Production of Hot Filling Products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hape 2"/>
          <p:cNvSpPr/>
          <p:nvPr/>
        </p:nvSpPr>
        <p:spPr>
          <a:xfrm>
            <a:off x="793790" y="6201370"/>
            <a:ext cx="380549" cy="362903"/>
          </a:xfrm>
          <a:prstGeom prst="roundRect">
            <a:avLst>
              <a:gd name="adj" fmla="val 25194296"/>
            </a:avLst>
          </a:prstGeom>
          <a:noFill/>
          <a:ln w="762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0">
            <a:extLst>
              <a:ext uri="{FF2B5EF4-FFF2-40B4-BE49-F238E27FC236}">
                <a16:creationId xmlns:a16="http://schemas.microsoft.com/office/drawing/2014/main" id="{259723A2-A284-4BE1-AB8C-A9459473D0F0}"/>
              </a:ext>
            </a:extLst>
          </p:cNvPr>
          <p:cNvSpPr/>
          <p:nvPr/>
        </p:nvSpPr>
        <p:spPr>
          <a:xfrm>
            <a:off x="1391478" y="413192"/>
            <a:ext cx="11570015" cy="6482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ts val="5550"/>
              </a:lnSpc>
            </a:pPr>
            <a:r>
              <a:rPr lang="en-US" sz="2800" b="1" dirty="0">
                <a:solidFill>
                  <a:srgbClr val="337177"/>
                </a:solidFill>
                <a:latin typeface="Arial" panose="020B0604020202020204" pitchFamily="34" charset="0"/>
                <a:ea typeface="Libre Baskerville" pitchFamily="34" charset="-122"/>
                <a:cs typeface="Arial" panose="020B0604020202020204" pitchFamily="34" charset="0"/>
              </a:rPr>
              <a:t>Some technological processes of beverage industry production (5)</a:t>
            </a:r>
            <a:endParaRPr lang="en-US" sz="2800" b="1" dirty="0">
              <a:solidFill>
                <a:srgbClr val="3371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6E8EB429-92CF-4880-9D94-08292631587D}"/>
              </a:ext>
            </a:extLst>
          </p:cNvPr>
          <p:cNvGrpSpPr/>
          <p:nvPr/>
        </p:nvGrpSpPr>
        <p:grpSpPr>
          <a:xfrm>
            <a:off x="3822831" y="1575409"/>
            <a:ext cx="6198193" cy="5823605"/>
            <a:chOff x="4037608" y="1536689"/>
            <a:chExt cx="6198193" cy="5823605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1805" y="1536689"/>
              <a:ext cx="6163996" cy="5808702"/>
            </a:xfrm>
            <a:prstGeom prst="rect">
              <a:avLst/>
            </a:prstGeom>
          </p:spPr>
        </p:pic>
        <p:sp>
          <p:nvSpPr>
            <p:cNvPr id="2" name="AutoShape 2" descr="Final juice - Complete juice&#10;&#10;Storing in pre-run tank - Bon&#10;&#10;▼&#10;&#10;De-aerating - De-aerating&#10;&#10;Final plup/split Pulp/split final&#10;&#10;▼&#10;&#10;NTB&#10;&#10;Homogenizating - Assimilation&#10;&#10;▼&#10;&#10;Storing in FP pre-run tank - Bồn dem&#10;&#10;Filter 1.5mm-Filter&#10;&#10;Pasteurizing - Sterilization&#10;&#10;Pasteurizing - Sterilization&#10;&#10;Loc&#10;&#10;Cooling - Cooling&#10;&#10;FP predoser - FP predoser&#10;&#10;▼&#10;&#10;Filting 0.8mm-Filter&#10;&#10;Blowing - Blowing bottles&#10;&#10;PET bottle-Chai PET&#10;&#10;Filling-Extraction&#10;&#10;Preform checking&#10;&#10;Check the workpiece&#10;&#10;A&#10;&#10;Bottle neck rinsing Washing with bottle&#10;&#10;Preform dedusting&#10;&#10;Blowing dust&#10;&#10;A&#10;&#10;Preform&#10;&#10;Mix&#10;&#10;Rinsing - Rinsing the lid&#10;&#10;Gassner - Check the lid&#10;&#10;A&#10;&#10;Cap-Nip&#10;&#10;Capping - Close the lid&#10;&#10;Date coding Prints the date code&#10;&#10;Innocheck Find cap and refill ink&#10;&#10;Inverting-Digging bottles&#10;&#10;Cooling - Cooling&#10;&#10;Shrink labelling-Co nhan&#10;&#10;Label Human&#10;&#10;Shrink packing&#10;&#10;Close the package&#10;&#10;Shrink film Shrink film&#10;&#10;Date coding-Prints the date code&#10;&#10;Palletizing - Building pallets&#10;&#10;Pallet&#10;&#10;co&#10;&#10;Finished goods Finished goods">
              <a:extLst>
                <a:ext uri="{FF2B5EF4-FFF2-40B4-BE49-F238E27FC236}">
                  <a16:creationId xmlns:a16="http://schemas.microsoft.com/office/drawing/2014/main" id="{BD92FA02-4FF7-4C8E-AF61-30899BADDEA3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308847" y="4657344"/>
              <a:ext cx="319621" cy="304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9AB0727A-97C3-42E8-9C6B-A9C37F7C8AF0}"/>
                </a:ext>
              </a:extLst>
            </p:cNvPr>
            <p:cNvSpPr/>
            <p:nvPr/>
          </p:nvSpPr>
          <p:spPr>
            <a:xfrm>
              <a:off x="6786878" y="2044108"/>
              <a:ext cx="1132440" cy="24973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Storing in pre-run tank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1560CF3-1A69-4E4F-A377-40B3B18B2BB3}"/>
                </a:ext>
              </a:extLst>
            </p:cNvPr>
            <p:cNvSpPr/>
            <p:nvPr/>
          </p:nvSpPr>
          <p:spPr>
            <a:xfrm>
              <a:off x="6775380" y="2437135"/>
              <a:ext cx="1132440" cy="19542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De - aerating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28CD7B2-0385-4879-B2A7-EF10A2A63B47}"/>
                </a:ext>
              </a:extLst>
            </p:cNvPr>
            <p:cNvSpPr/>
            <p:nvPr/>
          </p:nvSpPr>
          <p:spPr>
            <a:xfrm>
              <a:off x="6786878" y="2822384"/>
              <a:ext cx="1132440" cy="20692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Homogenizating 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9C4A63B-AC76-447F-A899-9D389362DB83}"/>
                </a:ext>
              </a:extLst>
            </p:cNvPr>
            <p:cNvSpPr/>
            <p:nvPr/>
          </p:nvSpPr>
          <p:spPr>
            <a:xfrm>
              <a:off x="6775380" y="3139452"/>
              <a:ext cx="1143938" cy="20692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Filter 1.5mm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74F466C-C1C1-436A-A2AE-057AD0A65F50}"/>
                </a:ext>
              </a:extLst>
            </p:cNvPr>
            <p:cNvSpPr/>
            <p:nvPr/>
          </p:nvSpPr>
          <p:spPr>
            <a:xfrm>
              <a:off x="6775380" y="3511112"/>
              <a:ext cx="1160692" cy="18293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Pasteurising  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600126A-7BB2-4F8C-B5C4-66715830384A}"/>
                </a:ext>
              </a:extLst>
            </p:cNvPr>
            <p:cNvSpPr/>
            <p:nvPr/>
          </p:nvSpPr>
          <p:spPr>
            <a:xfrm>
              <a:off x="6786878" y="3775019"/>
              <a:ext cx="1132440" cy="212113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Cooling  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36F1A1E-D29A-4500-87C1-7576AAAD5F5A}"/>
                </a:ext>
              </a:extLst>
            </p:cNvPr>
            <p:cNvSpPr/>
            <p:nvPr/>
          </p:nvSpPr>
          <p:spPr>
            <a:xfrm>
              <a:off x="6798152" y="4137566"/>
              <a:ext cx="1137920" cy="181135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Filting 0.8mm 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AF65687-800E-46B5-A75F-C468A09D6E6D}"/>
                </a:ext>
              </a:extLst>
            </p:cNvPr>
            <p:cNvSpPr/>
            <p:nvPr/>
          </p:nvSpPr>
          <p:spPr>
            <a:xfrm>
              <a:off x="6781396" y="4469134"/>
              <a:ext cx="1143403" cy="16781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Filling 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2B73CD4-5684-4F1D-92F1-70CAA8F284A7}"/>
                </a:ext>
              </a:extLst>
            </p:cNvPr>
            <p:cNvSpPr/>
            <p:nvPr/>
          </p:nvSpPr>
          <p:spPr>
            <a:xfrm>
              <a:off x="6798152" y="4780235"/>
              <a:ext cx="1137920" cy="276002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Bottle neck rinsing 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6519499F-A8E1-4E9B-8190-FB03F5659110}"/>
                </a:ext>
              </a:extLst>
            </p:cNvPr>
            <p:cNvSpPr/>
            <p:nvPr/>
          </p:nvSpPr>
          <p:spPr>
            <a:xfrm>
              <a:off x="6733626" y="5199528"/>
              <a:ext cx="1185692" cy="19675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Capping  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6BBAE05-F70F-4469-8390-A05E7DF2085E}"/>
                </a:ext>
              </a:extLst>
            </p:cNvPr>
            <p:cNvSpPr/>
            <p:nvPr/>
          </p:nvSpPr>
          <p:spPr>
            <a:xfrm>
              <a:off x="6781397" y="5517771"/>
              <a:ext cx="1137921" cy="276003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Date coding 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695169C4-E0EF-4785-945B-6A297C94C81B}"/>
                </a:ext>
              </a:extLst>
            </p:cNvPr>
            <p:cNvSpPr/>
            <p:nvPr/>
          </p:nvSpPr>
          <p:spPr>
            <a:xfrm>
              <a:off x="6781398" y="5937065"/>
              <a:ext cx="1143401" cy="27600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Innocheck  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E66F01C-C8BE-4022-A7AF-D2066E434AD0}"/>
                </a:ext>
              </a:extLst>
            </p:cNvPr>
            <p:cNvSpPr/>
            <p:nvPr/>
          </p:nvSpPr>
          <p:spPr>
            <a:xfrm>
              <a:off x="6786878" y="6377329"/>
              <a:ext cx="1137922" cy="1869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Inverting  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32114376-446A-4123-AF86-EBEA38EC490A}"/>
                </a:ext>
              </a:extLst>
            </p:cNvPr>
            <p:cNvSpPr/>
            <p:nvPr/>
          </p:nvSpPr>
          <p:spPr>
            <a:xfrm>
              <a:off x="6786878" y="6685758"/>
              <a:ext cx="1137922" cy="1869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Cooling  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70274CE-5033-4477-970D-12E358E02CD6}"/>
                </a:ext>
              </a:extLst>
            </p:cNvPr>
            <p:cNvSpPr/>
            <p:nvPr/>
          </p:nvSpPr>
          <p:spPr>
            <a:xfrm>
              <a:off x="5440276" y="3767222"/>
              <a:ext cx="1143403" cy="21991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Filling 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3B33C304-96FD-41D7-97C5-2BDF9C4AD79D}"/>
                </a:ext>
              </a:extLst>
            </p:cNvPr>
            <p:cNvSpPr/>
            <p:nvPr/>
          </p:nvSpPr>
          <p:spPr>
            <a:xfrm>
              <a:off x="5440276" y="3474140"/>
              <a:ext cx="1143403" cy="21991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Pasteurizing  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037350BA-FDDA-4DF2-BBF5-D413C9D55D01}"/>
                </a:ext>
              </a:extLst>
            </p:cNvPr>
            <p:cNvSpPr/>
            <p:nvPr/>
          </p:nvSpPr>
          <p:spPr>
            <a:xfrm>
              <a:off x="5440276" y="3095530"/>
              <a:ext cx="1143403" cy="30543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Storing   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B32E1AB4-DD95-4BE6-B51D-E4A833F42EA1}"/>
                </a:ext>
              </a:extLst>
            </p:cNvPr>
            <p:cNvSpPr/>
            <p:nvPr/>
          </p:nvSpPr>
          <p:spPr>
            <a:xfrm>
              <a:off x="5440276" y="2665783"/>
              <a:ext cx="1143403" cy="21991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Final plup  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693B2E92-1BE2-46F1-9D65-3B77F309A425}"/>
                </a:ext>
              </a:extLst>
            </p:cNvPr>
            <p:cNvSpPr/>
            <p:nvPr/>
          </p:nvSpPr>
          <p:spPr>
            <a:xfrm>
              <a:off x="5440275" y="4114800"/>
              <a:ext cx="1293351" cy="21991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FP predoser 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0737E6E-71E8-4A83-B259-103245655B88}"/>
                </a:ext>
              </a:extLst>
            </p:cNvPr>
            <p:cNvSpPr/>
            <p:nvPr/>
          </p:nvSpPr>
          <p:spPr>
            <a:xfrm>
              <a:off x="5440276" y="4428656"/>
              <a:ext cx="1143403" cy="21991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PET bottle 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39784071-E4FC-41BC-A52F-6CABCBFE4923}"/>
                </a:ext>
              </a:extLst>
            </p:cNvPr>
            <p:cNvSpPr/>
            <p:nvPr/>
          </p:nvSpPr>
          <p:spPr>
            <a:xfrm>
              <a:off x="4037609" y="4417034"/>
              <a:ext cx="1143403" cy="21991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blowing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1DD1EA61-7227-4117-BD96-E7DCF27DE3D0}"/>
                </a:ext>
              </a:extLst>
            </p:cNvPr>
            <p:cNvSpPr/>
            <p:nvPr/>
          </p:nvSpPr>
          <p:spPr>
            <a:xfrm>
              <a:off x="4037609" y="4775208"/>
              <a:ext cx="1143403" cy="3048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Predom checking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BBA151F5-0BA2-4D82-AE81-277D51F419D6}"/>
                </a:ext>
              </a:extLst>
            </p:cNvPr>
            <p:cNvSpPr/>
            <p:nvPr/>
          </p:nvSpPr>
          <p:spPr>
            <a:xfrm>
              <a:off x="4037608" y="5187950"/>
              <a:ext cx="1143403" cy="30479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Prefom dedusting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6114CE21-BD7E-4DF3-AE82-D6AD2A9B622F}"/>
                </a:ext>
              </a:extLst>
            </p:cNvPr>
            <p:cNvSpPr/>
            <p:nvPr/>
          </p:nvSpPr>
          <p:spPr>
            <a:xfrm>
              <a:off x="5736336" y="5178754"/>
              <a:ext cx="979002" cy="21991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Rinsing 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976468C-3EC4-4944-A65B-3E94DC7BF346}"/>
                </a:ext>
              </a:extLst>
            </p:cNvPr>
            <p:cNvSpPr/>
            <p:nvPr/>
          </p:nvSpPr>
          <p:spPr>
            <a:xfrm>
              <a:off x="5736336" y="5492610"/>
              <a:ext cx="979002" cy="21991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Gassner 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13B4295F-2889-4E0D-AC98-68574D37FEC9}"/>
                </a:ext>
              </a:extLst>
            </p:cNvPr>
            <p:cNvSpPr/>
            <p:nvPr/>
          </p:nvSpPr>
          <p:spPr>
            <a:xfrm>
              <a:off x="8168238" y="5548174"/>
              <a:ext cx="1027061" cy="23928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Shink labelling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41D9465F-1EF4-42F3-80E2-3CA9CF0283DD}"/>
                </a:ext>
              </a:extLst>
            </p:cNvPr>
            <p:cNvSpPr/>
            <p:nvPr/>
          </p:nvSpPr>
          <p:spPr>
            <a:xfrm>
              <a:off x="8168238" y="6332799"/>
              <a:ext cx="1027061" cy="276003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Date coding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5D833B94-8552-4EEE-A0CE-977419B88A69}"/>
                </a:ext>
              </a:extLst>
            </p:cNvPr>
            <p:cNvSpPr/>
            <p:nvPr/>
          </p:nvSpPr>
          <p:spPr>
            <a:xfrm>
              <a:off x="8168238" y="5947640"/>
              <a:ext cx="1027061" cy="276003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Shink packing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C7190A41-BACF-4F11-94B2-546E26450F92}"/>
                </a:ext>
              </a:extLst>
            </p:cNvPr>
            <p:cNvSpPr/>
            <p:nvPr/>
          </p:nvSpPr>
          <p:spPr>
            <a:xfrm>
              <a:off x="8168237" y="6670173"/>
              <a:ext cx="1027061" cy="276003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Palletzing 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CB645D55-3B13-4380-BBC0-8C3BE8DA1B9B}"/>
                </a:ext>
              </a:extLst>
            </p:cNvPr>
            <p:cNvSpPr/>
            <p:nvPr/>
          </p:nvSpPr>
          <p:spPr>
            <a:xfrm>
              <a:off x="6803632" y="1608761"/>
              <a:ext cx="1132440" cy="24973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700">
                  <a:solidFill>
                    <a:schemeClr val="tx1"/>
                  </a:solidFill>
                </a:rPr>
                <a:t>Final juice</a:t>
              </a:r>
              <a:endParaRPr lang="en-US" sz="700">
                <a:solidFill>
                  <a:schemeClr val="tx1"/>
                </a:solidFill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9AACF45E-82E4-41F0-B2BF-31156D596575}"/>
                </a:ext>
              </a:extLst>
            </p:cNvPr>
            <p:cNvSpPr/>
            <p:nvPr/>
          </p:nvSpPr>
          <p:spPr>
            <a:xfrm>
              <a:off x="9348256" y="5484729"/>
              <a:ext cx="816247" cy="36617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1100">
                  <a:solidFill>
                    <a:schemeClr val="tx1"/>
                  </a:solidFill>
                </a:rPr>
                <a:t>Label </a:t>
              </a:r>
              <a:endParaRPr lang="en-US" sz="1100">
                <a:solidFill>
                  <a:schemeClr val="tx1"/>
                </a:solidFill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449EA8BB-C2FB-46E8-BE4D-25BA838009DE}"/>
                </a:ext>
              </a:extLst>
            </p:cNvPr>
            <p:cNvSpPr/>
            <p:nvPr/>
          </p:nvSpPr>
          <p:spPr>
            <a:xfrm>
              <a:off x="9334390" y="5896571"/>
              <a:ext cx="901411" cy="369143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800">
                  <a:solidFill>
                    <a:schemeClr val="tx1"/>
                  </a:solidFill>
                </a:rPr>
                <a:t>Shinkfilm  </a:t>
              </a:r>
              <a:endParaRPr lang="en-US" sz="800">
                <a:solidFill>
                  <a:schemeClr val="tx1"/>
                </a:solidFill>
              </a:endParaRP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30BD9C60-C183-4DF2-BE9E-1120726089F8}"/>
                </a:ext>
              </a:extLst>
            </p:cNvPr>
            <p:cNvSpPr/>
            <p:nvPr/>
          </p:nvSpPr>
          <p:spPr>
            <a:xfrm>
              <a:off x="9334390" y="6577033"/>
              <a:ext cx="901411" cy="369143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1100">
                  <a:solidFill>
                    <a:schemeClr val="tx1"/>
                  </a:solidFill>
                </a:rPr>
                <a:t>Pallet </a:t>
              </a:r>
              <a:endParaRPr lang="en-US" sz="1100">
                <a:solidFill>
                  <a:schemeClr val="tx1"/>
                </a:solidFill>
              </a:endParaRP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0B097DF3-4F67-4F2D-9E2E-06BB4BA8F8CF}"/>
                </a:ext>
              </a:extLst>
            </p:cNvPr>
            <p:cNvSpPr/>
            <p:nvPr/>
          </p:nvSpPr>
          <p:spPr>
            <a:xfrm>
              <a:off x="8168236" y="6991151"/>
              <a:ext cx="1073299" cy="369143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900">
                  <a:solidFill>
                    <a:schemeClr val="tx1"/>
                  </a:solidFill>
                </a:rPr>
                <a:t>Finished goods</a:t>
              </a:r>
              <a:endParaRPr lang="en-US" sz="900">
                <a:solidFill>
                  <a:schemeClr val="tx1"/>
                </a:solidFill>
              </a:endParaRP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1EDC973A-B3F3-400B-8ACF-FA0C13DDD764}"/>
                </a:ext>
              </a:extLst>
            </p:cNvPr>
            <p:cNvSpPr/>
            <p:nvPr/>
          </p:nvSpPr>
          <p:spPr>
            <a:xfrm>
              <a:off x="5689187" y="5827358"/>
              <a:ext cx="1073299" cy="369143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900">
                  <a:solidFill>
                    <a:schemeClr val="tx1"/>
                  </a:solidFill>
                </a:rPr>
                <a:t>Cap </a:t>
              </a:r>
              <a:endParaRPr lang="en-US" sz="900">
                <a:solidFill>
                  <a:schemeClr val="tx1"/>
                </a:solidFill>
              </a:endParaRPr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4FF60375-C8D0-41D2-BFD7-96CFDCA38AD5}"/>
                </a:ext>
              </a:extLst>
            </p:cNvPr>
            <p:cNvSpPr/>
            <p:nvPr/>
          </p:nvSpPr>
          <p:spPr>
            <a:xfrm>
              <a:off x="4132464" y="5623957"/>
              <a:ext cx="1073299" cy="369143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900">
                  <a:solidFill>
                    <a:schemeClr val="tx1"/>
                  </a:solidFill>
                </a:rPr>
                <a:t>Preform </a:t>
              </a:r>
              <a:endParaRPr lang="en-US" sz="90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74283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1260</TotalTime>
  <Words>911</Words>
  <Application>Microsoft Macintosh PowerPoint</Application>
  <PresentationFormat>Custom</PresentationFormat>
  <Paragraphs>171</Paragraphs>
  <Slides>22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Fira Sans Extra Condensed</vt:lpstr>
      <vt:lpstr>Roboto</vt:lpstr>
      <vt:lpstr>Wingdings</vt:lpstr>
      <vt:lpstr>Arial</vt:lpstr>
      <vt:lpstr>Office Theme</vt:lpstr>
      <vt:lpstr>1_Energy Saving Infographics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823417-Nguyễn Mạnh Hùng</cp:lastModifiedBy>
  <cp:revision>94</cp:revision>
  <dcterms:created xsi:type="dcterms:W3CDTF">2025-04-02T07:09:06Z</dcterms:created>
  <dcterms:modified xsi:type="dcterms:W3CDTF">2025-08-27T02:27:36Z</dcterms:modified>
</cp:coreProperties>
</file>